
<file path=[Content_Types].xml><?xml version="1.0" encoding="utf-8"?>
<Types xmlns="http://schemas.openxmlformats.org/package/2006/content-types">
  <Default Extension="avi" ContentType="video/x-msvideo"/>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64" r:id="rId5"/>
    <p:sldId id="533" r:id="rId6"/>
    <p:sldId id="342" r:id="rId7"/>
    <p:sldId id="343" r:id="rId8"/>
    <p:sldId id="344" r:id="rId9"/>
    <p:sldId id="345" r:id="rId10"/>
    <p:sldId id="545" r:id="rId11"/>
    <p:sldId id="430" r:id="rId12"/>
    <p:sldId id="431" r:id="rId13"/>
    <p:sldId id="301" r:id="rId14"/>
    <p:sldId id="433" r:id="rId15"/>
    <p:sldId id="434" r:id="rId16"/>
    <p:sldId id="435" r:id="rId17"/>
    <p:sldId id="436" r:id="rId18"/>
    <p:sldId id="546" r:id="rId19"/>
    <p:sldId id="269" r:id="rId20"/>
    <p:sldId id="285" r:id="rId21"/>
    <p:sldId id="438" r:id="rId22"/>
    <p:sldId id="539" r:id="rId23"/>
    <p:sldId id="520" r:id="rId24"/>
    <p:sldId id="306" r:id="rId25"/>
    <p:sldId id="521" r:id="rId26"/>
    <p:sldId id="519" r:id="rId27"/>
    <p:sldId id="522" r:id="rId28"/>
    <p:sldId id="523" r:id="rId29"/>
    <p:sldId id="524" r:id="rId30"/>
    <p:sldId id="525" r:id="rId31"/>
    <p:sldId id="526" r:id="rId32"/>
    <p:sldId id="532" r:id="rId33"/>
    <p:sldId id="527" r:id="rId34"/>
    <p:sldId id="528" r:id="rId35"/>
    <p:sldId id="529" r:id="rId36"/>
    <p:sldId id="261" r:id="rId37"/>
    <p:sldId id="259" r:id="rId38"/>
    <p:sldId id="262" r:id="rId39"/>
    <p:sldId id="274" r:id="rId40"/>
    <p:sldId id="531" r:id="rId41"/>
    <p:sldId id="302" r:id="rId42"/>
    <p:sldId id="260" r:id="rId43"/>
    <p:sldId id="544" r:id="rId44"/>
  </p:sldIdLst>
  <p:sldSz cx="9144000" cy="5143500" type="screen16x9"/>
  <p:notesSz cx="6858000" cy="9144000"/>
  <p:embeddedFontLst>
    <p:embeddedFont>
      <p:font typeface="Bebas Neue" panose="020B0606020202050201" pitchFamily="34" charset="0"/>
      <p:regular r:id="rId46"/>
    </p:embeddedFont>
    <p:embeddedFont>
      <p:font typeface="Cambria Math" panose="02040503050406030204" pitchFamily="18" charset="0"/>
      <p:regular r:id="rId47"/>
    </p:embeddedFont>
    <p:embeddedFont>
      <p:font typeface="Livvic" pitchFamily="2" charset="0"/>
      <p:regular r:id="rId48"/>
      <p:bold r:id="rId49"/>
      <p:italic r:id="rId50"/>
      <p:boldItalic r:id="rId51"/>
    </p:embeddedFont>
    <p:embeddedFont>
      <p:font typeface="Quicksand" pitchFamily="2" charset="0"/>
      <p:regular r:id="rId52"/>
      <p:bold r:id="rId53"/>
    </p:embeddedFont>
    <p:embeddedFont>
      <p:font typeface="Roboto Condensed Light" panose="02000000000000000000" pitchFamily="2" charset="0"/>
      <p:regular r:id="rId54"/>
      <p:italic r:id="rId55"/>
    </p:embeddedFont>
    <p:embeddedFont>
      <p:font typeface="Segoe UI" panose="020B0502040204020203" pitchFamily="34" charset="0"/>
      <p:regular r:id="rId56"/>
      <p:bold r:id="rId57"/>
      <p:italic r:id="rId58"/>
      <p:boldItalic r:id="rId59"/>
    </p:embeddedFont>
    <p:embeddedFont>
      <p:font typeface="Titillium Web ExtraLight" panose="00000300000000000000" pitchFamily="2"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46" userDrawn="1">
          <p15:clr>
            <a:srgbClr val="9AA0A6"/>
          </p15:clr>
        </p15:guide>
        <p15:guide id="2" pos="2897"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9" d="100"/>
          <a:sy n="99" d="100"/>
        </p:scale>
        <p:origin x="994" y="82"/>
      </p:cViewPr>
      <p:guideLst>
        <p:guide orient="horz" pos="1646"/>
        <p:guide pos="28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2:10:59.762"/>
    </inkml:context>
    <inkml:brush xml:id="br0">
      <inkml:brushProperty name="width" value="0.05" units="cm"/>
      <inkml:brushProperty name="height" value="0.05" units="cm"/>
    </inkml:brush>
  </inkml:definitions>
  <inkml:trace contextRef="#ctx0" brushRef="#br0">1 90 24575,'3'1'0,"0"1"0,1-1 0,-1 0 0,0 1 0,0 0 0,0 0 0,-1 0 0,1 0 0,4 4 0,8 5 0,136 87 0,-127-87 0,0-1 0,0-1 0,1-1 0,28 6 0,-35-10 0,-28-12 0,0 0 0,-16-18 0,13 13 0,-1-1 0,-22-31 0,-10-12 0,30 39-5,-21-31-1,17 23-1348,13 15-5472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2:11:17.390"/>
    </inkml:context>
    <inkml:brush xml:id="br0">
      <inkml:brushProperty name="width" value="0.025" units="cm"/>
      <inkml:brushProperty name="height" value="0.025" units="cm"/>
      <inkml:brushProperty name="color" value="#FFFF00"/>
    </inkml:brush>
  </inkml:definitions>
  <inkml:trace contextRef="#ctx0" brushRef="#br0">1 1 24575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2:11:17.727"/>
    </inkml:context>
    <inkml:brush xml:id="br0">
      <inkml:brushProperty name="width" value="0.025" units="cm"/>
      <inkml:brushProperty name="height" value="0.025" units="cm"/>
      <inkml:brushProperty name="color" value="#FFFF00"/>
    </inkml:brush>
  </inkml:definitions>
  <inkml:trace contextRef="#ctx0" brushRef="#br0">1 0 24575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2:11:18.065"/>
    </inkml:context>
    <inkml:brush xml:id="br0">
      <inkml:brushProperty name="width" value="0.025" units="cm"/>
      <inkml:brushProperty name="height" value="0.025" units="cm"/>
      <inkml:brushProperty name="color" value="#FFFF00"/>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2:11:18.402"/>
    </inkml:context>
    <inkml:brush xml:id="br0">
      <inkml:brushProperty name="width" value="0.025" units="cm"/>
      <inkml:brushProperty name="height" value="0.025" units="cm"/>
      <inkml:brushProperty name="color" value="#FFFF00"/>
    </inkml:brush>
  </inkml:definitions>
  <inkml:trace contextRef="#ctx0" brushRef="#br0">0 1 24575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2:11:18.754"/>
    </inkml:context>
    <inkml:brush xml:id="br0">
      <inkml:brushProperty name="width" value="0.025" units="cm"/>
      <inkml:brushProperty name="height" value="0.025" units="cm"/>
      <inkml:brushProperty name="color" value="#FFFF00"/>
    </inkml:brush>
  </inkml:definitions>
  <inkml:trace contextRef="#ctx0" brushRef="#br0">1 0 24575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2:13:33.780"/>
    </inkml:context>
    <inkml:brush xml:id="br0">
      <inkml:brushProperty name="width" value="0.025" units="cm"/>
      <inkml:brushProperty name="height" value="0.025" units="cm"/>
      <inkml:brushProperty name="color" value="#FEF658"/>
    </inkml:brush>
  </inkml:definitions>
  <inkml:trace contextRef="#ctx0" brushRef="#br0">0 1 24575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2:16:28.668"/>
    </inkml:context>
    <inkml:brush xml:id="br0">
      <inkml:brushProperty name="width" value="0.025" units="cm"/>
      <inkml:brushProperty name="height" value="0.025" units="cm"/>
      <inkml:brushProperty name="color" value="#FEF658"/>
    </inkml:brush>
  </inkml:definitions>
  <inkml:trace contextRef="#ctx0" brushRef="#br0">52 0 24575,'-3'1'0,"0"0"0,1 1 0,-1-1 0,0 1 0,1-1 0,-1 1 0,1 0 0,-1 0 0,1 0 0,0 0 0,0 0 0,0 1 0,0-1 0,0 1 0,-2 3 0,-5 6 0,9-12 0,0 1 0,-1-1 0,1 1 0,0 0 0,-1-1 0,1 1 0,0 0 0,0-1 0,0 1 0,0 0 0,0-1 0,0 1 0,-1 0 0,1-1 0,1 1 0,-1 0 0,0-1 0,0 1 0,0 0 0,0-1 0,0 1 0,1-1 0,-1 1 0,0 0 0,0-1 0,1 1 0,-1-1 0,1 1 0,-1-1 0,0 1 0,1-1 0,-1 1 0,1-1 0,-1 1 0,1-1 0,-1 0 0,1 1 0,0-1 0,-1 0 0,1 1 0,-1-1 0,1 0 0,0 0 0,0 1 0,39 16 0,-26-12 0,2 3 0,0 0 0,-1 1 0,0 1 0,0 0 0,17 18 0,-95-98 0,43 46 0,17 20 0,1 1 0,-1-1 0,1 1 0,-1 0 0,0 0 0,0 0 0,-1 0 0,1 1 0,-6-4 0,8 6-114,0-1 1,-1 0-1,1 0 0,-1 0 0,1 0 1,0 0-1,0 0 0,-1 0 0,1 0 1,0-1-1,-1-1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9T12:16:38.915"/>
    </inkml:context>
    <inkml:brush xml:id="br0">
      <inkml:brushProperty name="width" value="0.025" units="cm"/>
      <inkml:brushProperty name="height" value="0.025" units="cm"/>
      <inkml:brushProperty name="color" value="#FEF658"/>
    </inkml:brush>
  </inkml:definitions>
  <inkml:trace contextRef="#ctx0" brushRef="#br0">1 49 24575,'0'2'0,"0"0"0,1-1 0,-1 1 0,1 0 0,-1-1 0,1 1 0,0-1 0,-1 1 0,1-1 0,0 1 0,0-1 0,0 0 0,0 1 0,0-1 0,1 0 0,1 2 0,28 20 0,-6-5 0,-14-9 0,0-1 0,1 0 0,0 0 0,0-2 0,20 9 0,16 1 0,-52-19 0,0 0 0,0 0 0,0 0 0,0 0 0,1 0 0,0-1 0,-1 0 0,1 1 0,1-1 0,-1 0 0,0-1 0,-1-4 0,1 3 0,-1 1 0,1-1 0,-1 1 0,0 0 0,0 0 0,0 0 0,-1 1 0,0-1 0,-7-4 0,-22-24 0,1-15-1365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aefed026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aefed026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0"/>
        <p:cNvGrpSpPr/>
        <p:nvPr/>
      </p:nvGrpSpPr>
      <p:grpSpPr>
        <a:xfrm>
          <a:off x="0" y="0"/>
          <a:ext cx="0" cy="0"/>
          <a:chOff x="0" y="0"/>
          <a:chExt cx="0" cy="0"/>
        </a:xfrm>
      </p:grpSpPr>
      <p:sp>
        <p:nvSpPr>
          <p:cNvPr id="4521" name="Google Shape;4521;gdd05aefd1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2" name="Google Shape;4522;gdd05aefd1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0"/>
        <p:cNvGrpSpPr/>
        <p:nvPr/>
      </p:nvGrpSpPr>
      <p:grpSpPr>
        <a:xfrm>
          <a:off x="0" y="0"/>
          <a:ext cx="0" cy="0"/>
          <a:chOff x="0" y="0"/>
          <a:chExt cx="0" cy="0"/>
        </a:xfrm>
      </p:grpSpPr>
      <p:sp>
        <p:nvSpPr>
          <p:cNvPr id="4521" name="Google Shape;4521;gdd05aefd1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2" name="Google Shape;4522;gdd05aefd1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0"/>
        <p:cNvGrpSpPr/>
        <p:nvPr/>
      </p:nvGrpSpPr>
      <p:grpSpPr>
        <a:xfrm>
          <a:off x="0" y="0"/>
          <a:ext cx="0" cy="0"/>
          <a:chOff x="0" y="0"/>
          <a:chExt cx="0" cy="0"/>
        </a:xfrm>
      </p:grpSpPr>
      <p:sp>
        <p:nvSpPr>
          <p:cNvPr id="4521" name="Google Shape;4521;gdd05aefd1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2" name="Google Shape;4522;gdd05aefd1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0"/>
        <p:cNvGrpSpPr/>
        <p:nvPr/>
      </p:nvGrpSpPr>
      <p:grpSpPr>
        <a:xfrm>
          <a:off x="0" y="0"/>
          <a:ext cx="0" cy="0"/>
          <a:chOff x="0" y="0"/>
          <a:chExt cx="0" cy="0"/>
        </a:xfrm>
      </p:grpSpPr>
      <p:sp>
        <p:nvSpPr>
          <p:cNvPr id="4521" name="Google Shape;4521;gdd05aefd1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2" name="Google Shape;4522;gdd05aefd1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0"/>
        <p:cNvGrpSpPr/>
        <p:nvPr/>
      </p:nvGrpSpPr>
      <p:grpSpPr>
        <a:xfrm>
          <a:off x="0" y="0"/>
          <a:ext cx="0" cy="0"/>
          <a:chOff x="0" y="0"/>
          <a:chExt cx="0" cy="0"/>
        </a:xfrm>
      </p:grpSpPr>
      <p:sp>
        <p:nvSpPr>
          <p:cNvPr id="4521" name="Google Shape;4521;gdd05aefd1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2" name="Google Shape;4522;gdd05aefd1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dcdb6fa7cc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8" name="Google Shape;1838;gdcdb6fa7cc_2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dcdb6fa7cc_2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dcdb6fa7cc_2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78575c1cc5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78575c1cc5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dd05aefd11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dd05aefd11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a:extLst>
            <a:ext uri="{FF2B5EF4-FFF2-40B4-BE49-F238E27FC236}">
              <a16:creationId xmlns:a16="http://schemas.microsoft.com/office/drawing/2014/main" id="{099F85FE-8437-DFD4-03C0-CEF31D3F9D88}"/>
            </a:ext>
          </a:extLst>
        </p:cNvPr>
        <p:cNvGrpSpPr/>
        <p:nvPr/>
      </p:nvGrpSpPr>
      <p:grpSpPr>
        <a:xfrm>
          <a:off x="0" y="0"/>
          <a:ext cx="0" cy="0"/>
          <a:chOff x="0" y="0"/>
          <a:chExt cx="0" cy="0"/>
        </a:xfrm>
      </p:grpSpPr>
      <p:sp>
        <p:nvSpPr>
          <p:cNvPr id="1672" name="Google Shape;1672;ga783214fbb_0_75:notes">
            <a:extLst>
              <a:ext uri="{FF2B5EF4-FFF2-40B4-BE49-F238E27FC236}">
                <a16:creationId xmlns:a16="http://schemas.microsoft.com/office/drawing/2014/main" id="{61C7781E-3E34-FFC5-D157-F2021E16D6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a:extLst>
              <a:ext uri="{FF2B5EF4-FFF2-40B4-BE49-F238E27FC236}">
                <a16:creationId xmlns:a16="http://schemas.microsoft.com/office/drawing/2014/main" id="{BB664741-640F-5DA3-4250-F432112D3D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47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dd05aefd11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dd05aefd11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8"/>
        <p:cNvGrpSpPr/>
        <p:nvPr/>
      </p:nvGrpSpPr>
      <p:grpSpPr>
        <a:xfrm>
          <a:off x="0" y="0"/>
          <a:ext cx="0" cy="0"/>
          <a:chOff x="0" y="0"/>
          <a:chExt cx="0" cy="0"/>
        </a:xfrm>
      </p:grpSpPr>
      <p:sp>
        <p:nvSpPr>
          <p:cNvPr id="4829" name="Google Shape;4829;ga5da0ade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0" name="Google Shape;4830;ga5da0adef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dd05aefd11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dd05aefd11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a783214fb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a783214fb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dd05aefd11_0_1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dd05aefd11_0_1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af55115641_0_2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af55115641_0_2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dcdb6fa7cc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dcdb6fa7cc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dcdb6fa7cc_2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dcdb6fa7cc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af5511564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af5511564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af55115641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af55115641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8"/>
        <p:cNvGrpSpPr/>
        <p:nvPr/>
      </p:nvGrpSpPr>
      <p:grpSpPr>
        <a:xfrm>
          <a:off x="0" y="0"/>
          <a:ext cx="0" cy="0"/>
          <a:chOff x="0" y="0"/>
          <a:chExt cx="0" cy="0"/>
        </a:xfrm>
      </p:grpSpPr>
      <p:sp>
        <p:nvSpPr>
          <p:cNvPr id="4569" name="Google Shape;4569;gdd05aefd11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0" name="Google Shape;4570;gdd05aefd11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dcdb6fa7cc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dcdb6fa7cc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a:extLst>
            <a:ext uri="{FF2B5EF4-FFF2-40B4-BE49-F238E27FC236}">
              <a16:creationId xmlns:a16="http://schemas.microsoft.com/office/drawing/2014/main" id="{9AF5A43C-B5F8-1405-3027-2E3CB1C07034}"/>
            </a:ext>
          </a:extLst>
        </p:cNvPr>
        <p:cNvGrpSpPr/>
        <p:nvPr/>
      </p:nvGrpSpPr>
      <p:grpSpPr>
        <a:xfrm>
          <a:off x="0" y="0"/>
          <a:ext cx="0" cy="0"/>
          <a:chOff x="0" y="0"/>
          <a:chExt cx="0" cy="0"/>
        </a:xfrm>
      </p:grpSpPr>
      <p:sp>
        <p:nvSpPr>
          <p:cNvPr id="1672" name="Google Shape;1672;ga783214fbb_0_75:notes">
            <a:extLst>
              <a:ext uri="{FF2B5EF4-FFF2-40B4-BE49-F238E27FC236}">
                <a16:creationId xmlns:a16="http://schemas.microsoft.com/office/drawing/2014/main" id="{EAECF738-FF47-B894-25DD-2E9EB1909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a:extLst>
              <a:ext uri="{FF2B5EF4-FFF2-40B4-BE49-F238E27FC236}">
                <a16:creationId xmlns:a16="http://schemas.microsoft.com/office/drawing/2014/main" id="{D85E3DEE-DE72-54AC-90B6-E3BE8AC980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417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783214fb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783214fb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slack-redir.net/link?url=https%3A%2F%2Fwww.freepik.com%2F"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68000"/>
            <a:ext cx="3852000" cy="3007500"/>
          </a:xfrm>
          <a:prstGeom prst="rect">
            <a:avLst/>
          </a:prstGeom>
        </p:spPr>
        <p:txBody>
          <a:bodyPr spcFirstLastPara="1" wrap="square" lIns="0" tIns="0" rIns="0" bIns="0" anchor="ctr" anchorCtr="0">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298925" y="3139950"/>
            <a:ext cx="1877700" cy="7299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0"/>
        <p:cNvGrpSpPr/>
        <p:nvPr/>
      </p:nvGrpSpPr>
      <p:grpSpPr>
        <a:xfrm>
          <a:off x="0" y="0"/>
          <a:ext cx="0" cy="0"/>
          <a:chOff x="0" y="0"/>
          <a:chExt cx="0" cy="0"/>
        </a:xfrm>
      </p:grpSpPr>
      <p:grpSp>
        <p:nvGrpSpPr>
          <p:cNvPr id="211" name="Google Shape;211;p11"/>
          <p:cNvGrpSpPr/>
          <p:nvPr/>
        </p:nvGrpSpPr>
        <p:grpSpPr>
          <a:xfrm>
            <a:off x="8589197" y="11222"/>
            <a:ext cx="584466" cy="3946393"/>
            <a:chOff x="8559523" y="791447"/>
            <a:chExt cx="584466" cy="3946393"/>
          </a:xfrm>
        </p:grpSpPr>
        <p:sp>
          <p:nvSpPr>
            <p:cNvPr id="212" name="Google Shape;212;p11"/>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flipH="1">
            <a:off x="-29671" y="1261388"/>
            <a:ext cx="1758614" cy="3882110"/>
            <a:chOff x="7444711" y="1171313"/>
            <a:chExt cx="1758614" cy="3882110"/>
          </a:xfrm>
        </p:grpSpPr>
        <p:sp>
          <p:nvSpPr>
            <p:cNvPr id="224" name="Google Shape;224;p11"/>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1"/>
          <p:cNvGrpSpPr/>
          <p:nvPr/>
        </p:nvGrpSpPr>
        <p:grpSpPr>
          <a:xfrm>
            <a:off x="-13250" y="110887"/>
            <a:ext cx="2758303" cy="193976"/>
            <a:chOff x="-344350" y="4817800"/>
            <a:chExt cx="2758303" cy="193976"/>
          </a:xfrm>
        </p:grpSpPr>
        <p:sp>
          <p:nvSpPr>
            <p:cNvPr id="241" name="Google Shape;241;p11"/>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11"/>
          <p:cNvSpPr txBox="1">
            <a:spLocks noGrp="1"/>
          </p:cNvSpPr>
          <p:nvPr>
            <p:ph type="title" hasCustomPrompt="1"/>
          </p:nvPr>
        </p:nvSpPr>
        <p:spPr>
          <a:xfrm>
            <a:off x="1365900" y="1626688"/>
            <a:ext cx="6412200" cy="1496700"/>
          </a:xfrm>
          <a:prstGeom prst="rect">
            <a:avLst/>
          </a:prstGeom>
        </p:spPr>
        <p:txBody>
          <a:bodyPr spcFirstLastPara="1" wrap="square" lIns="0" tIns="0" rIns="0" bIns="0" anchor="ctr" anchorCtr="0">
            <a:noAutofit/>
          </a:bodyPr>
          <a:lstStyle>
            <a:lvl1pPr lvl="0" algn="ctr">
              <a:spcBef>
                <a:spcPts val="0"/>
              </a:spcBef>
              <a:spcAft>
                <a:spcPts val="0"/>
              </a:spcAft>
              <a:buSzPts val="7200"/>
              <a:buNone/>
              <a:defRPr sz="11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246" name="Google Shape;246;p11"/>
          <p:cNvSpPr txBox="1">
            <a:spLocks noGrp="1"/>
          </p:cNvSpPr>
          <p:nvPr>
            <p:ph type="subTitle" idx="1"/>
          </p:nvPr>
        </p:nvSpPr>
        <p:spPr>
          <a:xfrm>
            <a:off x="1365900" y="3123513"/>
            <a:ext cx="6412200" cy="393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8"/>
        <p:cNvGrpSpPr/>
        <p:nvPr/>
      </p:nvGrpSpPr>
      <p:grpSpPr>
        <a:xfrm>
          <a:off x="0" y="0"/>
          <a:ext cx="0" cy="0"/>
          <a:chOff x="0" y="0"/>
          <a:chExt cx="0" cy="0"/>
        </a:xfrm>
      </p:grpSpPr>
      <p:grpSp>
        <p:nvGrpSpPr>
          <p:cNvPr id="249" name="Google Shape;249;p13"/>
          <p:cNvGrpSpPr/>
          <p:nvPr/>
        </p:nvGrpSpPr>
        <p:grpSpPr>
          <a:xfrm>
            <a:off x="-7" y="0"/>
            <a:ext cx="625763" cy="3288755"/>
            <a:chOff x="-7" y="0"/>
            <a:chExt cx="625763" cy="3288755"/>
          </a:xfrm>
        </p:grpSpPr>
        <p:sp>
          <p:nvSpPr>
            <p:cNvPr id="250" name="Google Shape;250;p13"/>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425521" y="20103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3"/>
          <p:cNvGrpSpPr/>
          <p:nvPr/>
        </p:nvGrpSpPr>
        <p:grpSpPr>
          <a:xfrm>
            <a:off x="8431104" y="1818952"/>
            <a:ext cx="712884" cy="3324549"/>
            <a:chOff x="8431104" y="1818952"/>
            <a:chExt cx="712884" cy="3324549"/>
          </a:xfrm>
        </p:grpSpPr>
        <p:sp>
          <p:nvSpPr>
            <p:cNvPr id="260" name="Google Shape;260;p13"/>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13"/>
          <p:cNvGrpSpPr/>
          <p:nvPr/>
        </p:nvGrpSpPr>
        <p:grpSpPr>
          <a:xfrm>
            <a:off x="818699" y="4915675"/>
            <a:ext cx="616750" cy="78715"/>
            <a:chOff x="818699" y="4915675"/>
            <a:chExt cx="616750" cy="78715"/>
          </a:xfrm>
        </p:grpSpPr>
        <p:sp>
          <p:nvSpPr>
            <p:cNvPr id="270" name="Google Shape;270;p13"/>
            <p:cNvSpPr/>
            <p:nvPr/>
          </p:nvSpPr>
          <p:spPr>
            <a:xfrm flipH="1">
              <a:off x="1356776" y="4915675"/>
              <a:ext cx="78673" cy="78715"/>
            </a:xfrm>
            <a:custGeom>
              <a:avLst/>
              <a:gdLst/>
              <a:ahLst/>
              <a:cxnLst/>
              <a:rect l="l" t="t" r="r" b="b"/>
              <a:pathLst>
                <a:path w="1880"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flipH="1">
              <a:off x="1088282" y="4915675"/>
              <a:ext cx="77627" cy="78715"/>
            </a:xfrm>
            <a:custGeom>
              <a:avLst/>
              <a:gdLst/>
              <a:ahLst/>
              <a:cxnLst/>
              <a:rect l="l" t="t" r="r" b="b"/>
              <a:pathLst>
                <a:path w="1855" h="1881" extrusionOk="0">
                  <a:moveTo>
                    <a:pt x="0" y="0"/>
                  </a:moveTo>
                  <a:lnTo>
                    <a:pt x="0" y="1880"/>
                  </a:lnTo>
                  <a:lnTo>
                    <a:pt x="1855" y="1880"/>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flipH="1">
              <a:off x="818699" y="4915675"/>
              <a:ext cx="78715" cy="78715"/>
            </a:xfrm>
            <a:custGeom>
              <a:avLst/>
              <a:gdLst/>
              <a:ahLst/>
              <a:cxnLst/>
              <a:rect l="l" t="t" r="r" b="b"/>
              <a:pathLst>
                <a:path w="1881"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13"/>
          <p:cNvGrpSpPr/>
          <p:nvPr/>
        </p:nvGrpSpPr>
        <p:grpSpPr>
          <a:xfrm>
            <a:off x="259675" y="4807625"/>
            <a:ext cx="425883" cy="216100"/>
            <a:chOff x="259675" y="4807625"/>
            <a:chExt cx="425883" cy="216100"/>
          </a:xfrm>
        </p:grpSpPr>
        <p:sp>
          <p:nvSpPr>
            <p:cNvPr id="274" name="Google Shape;274;p13"/>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13"/>
          <p:cNvSpPr txBox="1">
            <a:spLocks noGrp="1"/>
          </p:cNvSpPr>
          <p:nvPr>
            <p:ph type="subTitle" idx="1"/>
          </p:nvPr>
        </p:nvSpPr>
        <p:spPr>
          <a:xfrm>
            <a:off x="1826474" y="3598354"/>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78" name="Google Shape;278;p13"/>
          <p:cNvSpPr txBox="1">
            <a:spLocks noGrp="1"/>
          </p:cNvSpPr>
          <p:nvPr>
            <p:ph type="subTitle" idx="2"/>
          </p:nvPr>
        </p:nvSpPr>
        <p:spPr>
          <a:xfrm>
            <a:off x="1826486" y="4003657"/>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79" name="Google Shape;279;p13"/>
          <p:cNvSpPr txBox="1">
            <a:spLocks noGrp="1"/>
          </p:cNvSpPr>
          <p:nvPr>
            <p:ph type="title" hasCustomPrompt="1"/>
          </p:nvPr>
        </p:nvSpPr>
        <p:spPr>
          <a:xfrm>
            <a:off x="859800" y="3821100"/>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0" name="Google Shape;280;p13"/>
          <p:cNvSpPr txBox="1">
            <a:spLocks noGrp="1"/>
          </p:cNvSpPr>
          <p:nvPr>
            <p:ph type="subTitle" idx="3"/>
          </p:nvPr>
        </p:nvSpPr>
        <p:spPr>
          <a:xfrm>
            <a:off x="6092999" y="3599918"/>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81" name="Google Shape;281;p13"/>
          <p:cNvSpPr txBox="1">
            <a:spLocks noGrp="1"/>
          </p:cNvSpPr>
          <p:nvPr>
            <p:ph type="subTitle" idx="4"/>
          </p:nvPr>
        </p:nvSpPr>
        <p:spPr>
          <a:xfrm>
            <a:off x="6093011" y="3994111"/>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2" name="Google Shape;282;p13"/>
          <p:cNvSpPr txBox="1">
            <a:spLocks noGrp="1"/>
          </p:cNvSpPr>
          <p:nvPr>
            <p:ph type="title" idx="5" hasCustomPrompt="1"/>
          </p:nvPr>
        </p:nvSpPr>
        <p:spPr>
          <a:xfrm>
            <a:off x="5126400" y="3821100"/>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3" name="Google Shape;283;p13"/>
          <p:cNvSpPr txBox="1">
            <a:spLocks noGrp="1"/>
          </p:cNvSpPr>
          <p:nvPr>
            <p:ph type="subTitle" idx="6"/>
          </p:nvPr>
        </p:nvSpPr>
        <p:spPr>
          <a:xfrm>
            <a:off x="1826474" y="1841350"/>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84" name="Google Shape;284;p13"/>
          <p:cNvSpPr txBox="1">
            <a:spLocks noGrp="1"/>
          </p:cNvSpPr>
          <p:nvPr>
            <p:ph type="subTitle" idx="7"/>
          </p:nvPr>
        </p:nvSpPr>
        <p:spPr>
          <a:xfrm>
            <a:off x="1826486" y="2235544"/>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5" name="Google Shape;285;p13"/>
          <p:cNvSpPr txBox="1">
            <a:spLocks noGrp="1"/>
          </p:cNvSpPr>
          <p:nvPr>
            <p:ph type="title" idx="8" hasCustomPrompt="1"/>
          </p:nvPr>
        </p:nvSpPr>
        <p:spPr>
          <a:xfrm>
            <a:off x="859800" y="2045175"/>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6" name="Google Shape;286;p13"/>
          <p:cNvSpPr txBox="1">
            <a:spLocks noGrp="1"/>
          </p:cNvSpPr>
          <p:nvPr>
            <p:ph type="subTitle" idx="9"/>
          </p:nvPr>
        </p:nvSpPr>
        <p:spPr>
          <a:xfrm>
            <a:off x="6092999" y="1841350"/>
            <a:ext cx="2331000" cy="469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87" name="Google Shape;287;p13"/>
          <p:cNvSpPr txBox="1">
            <a:spLocks noGrp="1"/>
          </p:cNvSpPr>
          <p:nvPr>
            <p:ph type="subTitle" idx="13"/>
          </p:nvPr>
        </p:nvSpPr>
        <p:spPr>
          <a:xfrm>
            <a:off x="6093011" y="2235544"/>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88" name="Google Shape;288;p13"/>
          <p:cNvSpPr txBox="1">
            <a:spLocks noGrp="1"/>
          </p:cNvSpPr>
          <p:nvPr>
            <p:ph type="title" idx="14" hasCustomPrompt="1"/>
          </p:nvPr>
        </p:nvSpPr>
        <p:spPr>
          <a:xfrm>
            <a:off x="5126400" y="2045175"/>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89" name="Google Shape;289;p13"/>
          <p:cNvSpPr txBox="1">
            <a:spLocks noGrp="1"/>
          </p:cNvSpPr>
          <p:nvPr>
            <p:ph type="title" idx="15"/>
          </p:nvPr>
        </p:nvSpPr>
        <p:spPr>
          <a:xfrm>
            <a:off x="15182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290"/>
        <p:cNvGrpSpPr/>
        <p:nvPr/>
      </p:nvGrpSpPr>
      <p:grpSpPr>
        <a:xfrm>
          <a:off x="0" y="0"/>
          <a:ext cx="0" cy="0"/>
          <a:chOff x="0" y="0"/>
          <a:chExt cx="0" cy="0"/>
        </a:xfrm>
      </p:grpSpPr>
      <p:sp>
        <p:nvSpPr>
          <p:cNvPr id="291" name="Google Shape;291;p14"/>
          <p:cNvSpPr txBox="1">
            <a:spLocks noGrp="1"/>
          </p:cNvSpPr>
          <p:nvPr>
            <p:ph type="title"/>
          </p:nvPr>
        </p:nvSpPr>
        <p:spPr>
          <a:xfrm>
            <a:off x="720000" y="446798"/>
            <a:ext cx="77040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2" name="Google Shape;292;p14"/>
          <p:cNvSpPr txBox="1">
            <a:spLocks noGrp="1"/>
          </p:cNvSpPr>
          <p:nvPr>
            <p:ph type="subTitle" idx="1"/>
          </p:nvPr>
        </p:nvSpPr>
        <p:spPr>
          <a:xfrm>
            <a:off x="735125" y="3019309"/>
            <a:ext cx="2331000" cy="469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93" name="Google Shape;293;p14"/>
          <p:cNvSpPr txBox="1">
            <a:spLocks noGrp="1"/>
          </p:cNvSpPr>
          <p:nvPr>
            <p:ph type="subTitle" idx="2"/>
          </p:nvPr>
        </p:nvSpPr>
        <p:spPr>
          <a:xfrm>
            <a:off x="735125" y="3413502"/>
            <a:ext cx="2331000" cy="591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4" name="Google Shape;294;p14"/>
          <p:cNvSpPr txBox="1">
            <a:spLocks noGrp="1"/>
          </p:cNvSpPr>
          <p:nvPr>
            <p:ph type="title" idx="3" hasCustomPrompt="1"/>
          </p:nvPr>
        </p:nvSpPr>
        <p:spPr>
          <a:xfrm>
            <a:off x="1630775" y="2229958"/>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95" name="Google Shape;295;p14"/>
          <p:cNvSpPr txBox="1">
            <a:spLocks noGrp="1"/>
          </p:cNvSpPr>
          <p:nvPr>
            <p:ph type="subTitle" idx="4"/>
          </p:nvPr>
        </p:nvSpPr>
        <p:spPr>
          <a:xfrm>
            <a:off x="6017905" y="3019309"/>
            <a:ext cx="2331000" cy="469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96" name="Google Shape;296;p14"/>
          <p:cNvSpPr txBox="1">
            <a:spLocks noGrp="1"/>
          </p:cNvSpPr>
          <p:nvPr>
            <p:ph type="subTitle" idx="5"/>
          </p:nvPr>
        </p:nvSpPr>
        <p:spPr>
          <a:xfrm>
            <a:off x="6017905" y="3413502"/>
            <a:ext cx="2331000" cy="591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297" name="Google Shape;297;p14"/>
          <p:cNvSpPr txBox="1">
            <a:spLocks noGrp="1"/>
          </p:cNvSpPr>
          <p:nvPr>
            <p:ph type="title" idx="6" hasCustomPrompt="1"/>
          </p:nvPr>
        </p:nvSpPr>
        <p:spPr>
          <a:xfrm>
            <a:off x="6913555" y="2229958"/>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298" name="Google Shape;298;p14"/>
          <p:cNvSpPr/>
          <p:nvPr/>
        </p:nvSpPr>
        <p:spPr>
          <a:xfrm>
            <a:off x="7543575" y="4771600"/>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7543575" y="4945107"/>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8530275" y="4771600"/>
            <a:ext cx="2124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14"/>
          <p:cNvGrpSpPr/>
          <p:nvPr/>
        </p:nvGrpSpPr>
        <p:grpSpPr>
          <a:xfrm>
            <a:off x="-7" y="1128258"/>
            <a:ext cx="584466" cy="3281784"/>
            <a:chOff x="8559523" y="1128258"/>
            <a:chExt cx="584466" cy="3281784"/>
          </a:xfrm>
        </p:grpSpPr>
        <p:sp>
          <p:nvSpPr>
            <p:cNvPr id="302" name="Google Shape;302;p14"/>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4"/>
          <p:cNvGrpSpPr/>
          <p:nvPr/>
        </p:nvGrpSpPr>
        <p:grpSpPr>
          <a:xfrm flipH="1">
            <a:off x="7848585" y="0"/>
            <a:ext cx="1295404" cy="3623066"/>
            <a:chOff x="-7" y="0"/>
            <a:chExt cx="1295404" cy="3623066"/>
          </a:xfrm>
        </p:grpSpPr>
        <p:grpSp>
          <p:nvGrpSpPr>
            <p:cNvPr id="312" name="Google Shape;312;p14"/>
            <p:cNvGrpSpPr/>
            <p:nvPr/>
          </p:nvGrpSpPr>
          <p:grpSpPr>
            <a:xfrm>
              <a:off x="-7" y="0"/>
              <a:ext cx="643914" cy="3623066"/>
              <a:chOff x="-7" y="0"/>
              <a:chExt cx="643914" cy="3623066"/>
            </a:xfrm>
          </p:grpSpPr>
          <p:sp>
            <p:nvSpPr>
              <p:cNvPr id="313" name="Google Shape;313;p14"/>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14"/>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4"/>
          <p:cNvGrpSpPr/>
          <p:nvPr/>
        </p:nvGrpSpPr>
        <p:grpSpPr>
          <a:xfrm>
            <a:off x="294125" y="111775"/>
            <a:ext cx="425883" cy="216100"/>
            <a:chOff x="259675" y="4807625"/>
            <a:chExt cx="425883" cy="216100"/>
          </a:xfrm>
        </p:grpSpPr>
        <p:sp>
          <p:nvSpPr>
            <p:cNvPr id="328" name="Google Shape;328;p14"/>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14"/>
          <p:cNvSpPr txBox="1">
            <a:spLocks noGrp="1"/>
          </p:cNvSpPr>
          <p:nvPr>
            <p:ph type="subTitle" idx="7"/>
          </p:nvPr>
        </p:nvSpPr>
        <p:spPr>
          <a:xfrm>
            <a:off x="3376512" y="3019309"/>
            <a:ext cx="2331000" cy="469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32" name="Google Shape;332;p14"/>
          <p:cNvSpPr txBox="1">
            <a:spLocks noGrp="1"/>
          </p:cNvSpPr>
          <p:nvPr>
            <p:ph type="subTitle" idx="8"/>
          </p:nvPr>
        </p:nvSpPr>
        <p:spPr>
          <a:xfrm>
            <a:off x="3376512" y="3413502"/>
            <a:ext cx="2331000" cy="591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33" name="Google Shape;333;p14"/>
          <p:cNvSpPr txBox="1">
            <a:spLocks noGrp="1"/>
          </p:cNvSpPr>
          <p:nvPr>
            <p:ph type="title" idx="9" hasCustomPrompt="1"/>
          </p:nvPr>
        </p:nvSpPr>
        <p:spPr>
          <a:xfrm>
            <a:off x="4272162" y="2229958"/>
            <a:ext cx="539700" cy="4698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CUSTOM_10">
    <p:spTree>
      <p:nvGrpSpPr>
        <p:cNvPr id="1" name="Shape 334"/>
        <p:cNvGrpSpPr/>
        <p:nvPr/>
      </p:nvGrpSpPr>
      <p:grpSpPr>
        <a:xfrm>
          <a:off x="0" y="0"/>
          <a:ext cx="0" cy="0"/>
          <a:chOff x="0" y="0"/>
          <a:chExt cx="0" cy="0"/>
        </a:xfrm>
      </p:grpSpPr>
      <p:sp>
        <p:nvSpPr>
          <p:cNvPr id="335" name="Google Shape;335;p15"/>
          <p:cNvSpPr txBox="1">
            <a:spLocks noGrp="1"/>
          </p:cNvSpPr>
          <p:nvPr>
            <p:ph type="subTitle" idx="1"/>
          </p:nvPr>
        </p:nvSpPr>
        <p:spPr>
          <a:xfrm>
            <a:off x="1548175" y="1555543"/>
            <a:ext cx="1577700" cy="316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36" name="Google Shape;336;p15"/>
          <p:cNvSpPr txBox="1">
            <a:spLocks noGrp="1"/>
          </p:cNvSpPr>
          <p:nvPr>
            <p:ph type="subTitle" idx="2"/>
          </p:nvPr>
        </p:nvSpPr>
        <p:spPr>
          <a:xfrm>
            <a:off x="1548175" y="1938625"/>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37" name="Google Shape;337;p15"/>
          <p:cNvSpPr txBox="1">
            <a:spLocks noGrp="1"/>
          </p:cNvSpPr>
          <p:nvPr>
            <p:ph type="title" hasCustomPrompt="1"/>
          </p:nvPr>
        </p:nvSpPr>
        <p:spPr>
          <a:xfrm>
            <a:off x="855222" y="1740901"/>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38" name="Google Shape;338;p15"/>
          <p:cNvSpPr txBox="1">
            <a:spLocks noGrp="1"/>
          </p:cNvSpPr>
          <p:nvPr>
            <p:ph type="subTitle" idx="3"/>
          </p:nvPr>
        </p:nvSpPr>
        <p:spPr>
          <a:xfrm>
            <a:off x="4092150" y="1560985"/>
            <a:ext cx="1577700" cy="316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39" name="Google Shape;339;p15"/>
          <p:cNvSpPr txBox="1">
            <a:spLocks noGrp="1"/>
          </p:cNvSpPr>
          <p:nvPr>
            <p:ph type="subTitle" idx="4"/>
          </p:nvPr>
        </p:nvSpPr>
        <p:spPr>
          <a:xfrm>
            <a:off x="4092158" y="1946704"/>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0" name="Google Shape;340;p15"/>
          <p:cNvSpPr txBox="1">
            <a:spLocks noGrp="1"/>
          </p:cNvSpPr>
          <p:nvPr>
            <p:ph type="title" idx="5" hasCustomPrompt="1"/>
          </p:nvPr>
        </p:nvSpPr>
        <p:spPr>
          <a:xfrm>
            <a:off x="3398341" y="1749927"/>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41" name="Google Shape;341;p15"/>
          <p:cNvSpPr txBox="1">
            <a:spLocks noGrp="1"/>
          </p:cNvSpPr>
          <p:nvPr>
            <p:ph type="subTitle" idx="6"/>
          </p:nvPr>
        </p:nvSpPr>
        <p:spPr>
          <a:xfrm>
            <a:off x="6725125" y="1560985"/>
            <a:ext cx="1577700" cy="316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42" name="Google Shape;342;p15"/>
          <p:cNvSpPr txBox="1">
            <a:spLocks noGrp="1"/>
          </p:cNvSpPr>
          <p:nvPr>
            <p:ph type="subTitle" idx="7"/>
          </p:nvPr>
        </p:nvSpPr>
        <p:spPr>
          <a:xfrm>
            <a:off x="6725133" y="1946704"/>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3" name="Google Shape;343;p15"/>
          <p:cNvSpPr txBox="1">
            <a:spLocks noGrp="1"/>
          </p:cNvSpPr>
          <p:nvPr>
            <p:ph type="title" idx="8" hasCustomPrompt="1"/>
          </p:nvPr>
        </p:nvSpPr>
        <p:spPr>
          <a:xfrm>
            <a:off x="6032173" y="1749927"/>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44" name="Google Shape;344;p15"/>
          <p:cNvSpPr txBox="1">
            <a:spLocks noGrp="1"/>
          </p:cNvSpPr>
          <p:nvPr>
            <p:ph type="subTitle" idx="9"/>
          </p:nvPr>
        </p:nvSpPr>
        <p:spPr>
          <a:xfrm>
            <a:off x="1548050" y="3214518"/>
            <a:ext cx="1577700" cy="31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45" name="Google Shape;345;p15"/>
          <p:cNvSpPr txBox="1">
            <a:spLocks noGrp="1"/>
          </p:cNvSpPr>
          <p:nvPr>
            <p:ph type="subTitle" idx="13"/>
          </p:nvPr>
        </p:nvSpPr>
        <p:spPr>
          <a:xfrm>
            <a:off x="1548070" y="3586493"/>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6" name="Google Shape;346;p15"/>
          <p:cNvSpPr txBox="1">
            <a:spLocks noGrp="1"/>
          </p:cNvSpPr>
          <p:nvPr>
            <p:ph type="title" idx="14" hasCustomPrompt="1"/>
          </p:nvPr>
        </p:nvSpPr>
        <p:spPr>
          <a:xfrm>
            <a:off x="855214" y="3399717"/>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47" name="Google Shape;347;p15"/>
          <p:cNvSpPr txBox="1">
            <a:spLocks noGrp="1"/>
          </p:cNvSpPr>
          <p:nvPr>
            <p:ph type="subTitle" idx="15"/>
          </p:nvPr>
        </p:nvSpPr>
        <p:spPr>
          <a:xfrm>
            <a:off x="4092142" y="3219865"/>
            <a:ext cx="1577700" cy="31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48" name="Google Shape;348;p15"/>
          <p:cNvSpPr txBox="1">
            <a:spLocks noGrp="1"/>
          </p:cNvSpPr>
          <p:nvPr>
            <p:ph type="subTitle" idx="16"/>
          </p:nvPr>
        </p:nvSpPr>
        <p:spPr>
          <a:xfrm>
            <a:off x="4092158" y="3594567"/>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9" name="Google Shape;349;p15"/>
          <p:cNvSpPr txBox="1">
            <a:spLocks noGrp="1"/>
          </p:cNvSpPr>
          <p:nvPr>
            <p:ph type="title" idx="17" hasCustomPrompt="1"/>
          </p:nvPr>
        </p:nvSpPr>
        <p:spPr>
          <a:xfrm>
            <a:off x="3398341" y="3408751"/>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350" name="Google Shape;350;p15"/>
          <p:cNvSpPr txBox="1">
            <a:spLocks noGrp="1"/>
          </p:cNvSpPr>
          <p:nvPr>
            <p:ph type="subTitle" idx="18"/>
          </p:nvPr>
        </p:nvSpPr>
        <p:spPr>
          <a:xfrm>
            <a:off x="6725122" y="3219865"/>
            <a:ext cx="1577700" cy="311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51" name="Google Shape;351;p15"/>
          <p:cNvSpPr txBox="1">
            <a:spLocks noGrp="1"/>
          </p:cNvSpPr>
          <p:nvPr>
            <p:ph type="subTitle" idx="19"/>
          </p:nvPr>
        </p:nvSpPr>
        <p:spPr>
          <a:xfrm>
            <a:off x="6725133" y="3594567"/>
            <a:ext cx="15777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52" name="Google Shape;352;p15"/>
          <p:cNvSpPr txBox="1">
            <a:spLocks noGrp="1"/>
          </p:cNvSpPr>
          <p:nvPr>
            <p:ph type="title" idx="20" hasCustomPrompt="1"/>
          </p:nvPr>
        </p:nvSpPr>
        <p:spPr>
          <a:xfrm>
            <a:off x="6032173" y="3408751"/>
            <a:ext cx="492600" cy="525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2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grpSp>
        <p:nvGrpSpPr>
          <p:cNvPr id="353" name="Google Shape;353;p15"/>
          <p:cNvGrpSpPr/>
          <p:nvPr/>
        </p:nvGrpSpPr>
        <p:grpSpPr>
          <a:xfrm>
            <a:off x="-7" y="0"/>
            <a:ext cx="625763" cy="3288755"/>
            <a:chOff x="-7" y="0"/>
            <a:chExt cx="625763" cy="3288755"/>
          </a:xfrm>
        </p:grpSpPr>
        <p:sp>
          <p:nvSpPr>
            <p:cNvPr id="354" name="Google Shape;354;p15"/>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425521" y="20103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15"/>
          <p:cNvGrpSpPr/>
          <p:nvPr/>
        </p:nvGrpSpPr>
        <p:grpSpPr>
          <a:xfrm>
            <a:off x="8431104" y="1818952"/>
            <a:ext cx="712884" cy="3324549"/>
            <a:chOff x="8431104" y="1818952"/>
            <a:chExt cx="712884" cy="3324549"/>
          </a:xfrm>
        </p:grpSpPr>
        <p:sp>
          <p:nvSpPr>
            <p:cNvPr id="364" name="Google Shape;364;p15"/>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5"/>
          <p:cNvGrpSpPr/>
          <p:nvPr/>
        </p:nvGrpSpPr>
        <p:grpSpPr>
          <a:xfrm>
            <a:off x="818699" y="4915675"/>
            <a:ext cx="616750" cy="78715"/>
            <a:chOff x="818699" y="4915675"/>
            <a:chExt cx="616750" cy="78715"/>
          </a:xfrm>
        </p:grpSpPr>
        <p:sp>
          <p:nvSpPr>
            <p:cNvPr id="374" name="Google Shape;374;p15"/>
            <p:cNvSpPr/>
            <p:nvPr/>
          </p:nvSpPr>
          <p:spPr>
            <a:xfrm flipH="1">
              <a:off x="1356776" y="4915675"/>
              <a:ext cx="78673" cy="78715"/>
            </a:xfrm>
            <a:custGeom>
              <a:avLst/>
              <a:gdLst/>
              <a:ahLst/>
              <a:cxnLst/>
              <a:rect l="l" t="t" r="r" b="b"/>
              <a:pathLst>
                <a:path w="1880"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flipH="1">
              <a:off x="1088282" y="4915675"/>
              <a:ext cx="77627" cy="78715"/>
            </a:xfrm>
            <a:custGeom>
              <a:avLst/>
              <a:gdLst/>
              <a:ahLst/>
              <a:cxnLst/>
              <a:rect l="l" t="t" r="r" b="b"/>
              <a:pathLst>
                <a:path w="1855" h="1881" extrusionOk="0">
                  <a:moveTo>
                    <a:pt x="0" y="0"/>
                  </a:moveTo>
                  <a:lnTo>
                    <a:pt x="0" y="1880"/>
                  </a:lnTo>
                  <a:lnTo>
                    <a:pt x="1855" y="1880"/>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flipH="1">
              <a:off x="818699" y="4915675"/>
              <a:ext cx="78715" cy="78715"/>
            </a:xfrm>
            <a:custGeom>
              <a:avLst/>
              <a:gdLst/>
              <a:ahLst/>
              <a:cxnLst/>
              <a:rect l="l" t="t" r="r" b="b"/>
              <a:pathLst>
                <a:path w="1881"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5"/>
          <p:cNvGrpSpPr/>
          <p:nvPr/>
        </p:nvGrpSpPr>
        <p:grpSpPr>
          <a:xfrm>
            <a:off x="259675" y="4807625"/>
            <a:ext cx="425883" cy="216100"/>
            <a:chOff x="259675" y="4807625"/>
            <a:chExt cx="425883" cy="216100"/>
          </a:xfrm>
        </p:grpSpPr>
        <p:sp>
          <p:nvSpPr>
            <p:cNvPr id="378" name="Google Shape;378;p15"/>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15"/>
          <p:cNvSpPr txBox="1">
            <a:spLocks noGrp="1"/>
          </p:cNvSpPr>
          <p:nvPr>
            <p:ph type="title" idx="21"/>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6">
    <p:spTree>
      <p:nvGrpSpPr>
        <p:cNvPr id="1" name="Shape 382"/>
        <p:cNvGrpSpPr/>
        <p:nvPr/>
      </p:nvGrpSpPr>
      <p:grpSpPr>
        <a:xfrm>
          <a:off x="0" y="0"/>
          <a:ext cx="0" cy="0"/>
          <a:chOff x="0" y="0"/>
          <a:chExt cx="0" cy="0"/>
        </a:xfrm>
      </p:grpSpPr>
      <p:grpSp>
        <p:nvGrpSpPr>
          <p:cNvPr id="383" name="Google Shape;383;p16"/>
          <p:cNvGrpSpPr/>
          <p:nvPr/>
        </p:nvGrpSpPr>
        <p:grpSpPr>
          <a:xfrm flipH="1">
            <a:off x="6398900" y="4838400"/>
            <a:ext cx="2758303" cy="193976"/>
            <a:chOff x="-344350" y="4817800"/>
            <a:chExt cx="2758303" cy="193976"/>
          </a:xfrm>
        </p:grpSpPr>
        <p:sp>
          <p:nvSpPr>
            <p:cNvPr id="384" name="Google Shape;384;p16"/>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6"/>
          <p:cNvGrpSpPr/>
          <p:nvPr/>
        </p:nvGrpSpPr>
        <p:grpSpPr>
          <a:xfrm rot="5400000">
            <a:off x="6554770" y="-1487956"/>
            <a:ext cx="1101268" cy="4077170"/>
            <a:chOff x="-7" y="0"/>
            <a:chExt cx="1101268" cy="4077170"/>
          </a:xfrm>
        </p:grpSpPr>
        <p:sp>
          <p:nvSpPr>
            <p:cNvPr id="389" name="Google Shape;389;p16"/>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16"/>
          <p:cNvGrpSpPr/>
          <p:nvPr/>
        </p:nvGrpSpPr>
        <p:grpSpPr>
          <a:xfrm rot="10800000">
            <a:off x="714797" y="111636"/>
            <a:ext cx="425883" cy="216100"/>
            <a:chOff x="259675" y="4807625"/>
            <a:chExt cx="425883" cy="216100"/>
          </a:xfrm>
        </p:grpSpPr>
        <p:sp>
          <p:nvSpPr>
            <p:cNvPr id="402" name="Google Shape;402;p16"/>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6"/>
          <p:cNvGrpSpPr/>
          <p:nvPr/>
        </p:nvGrpSpPr>
        <p:grpSpPr>
          <a:xfrm>
            <a:off x="-8" y="1128260"/>
            <a:ext cx="2468054" cy="4015243"/>
            <a:chOff x="-8" y="1128260"/>
            <a:chExt cx="2468054" cy="4015243"/>
          </a:xfrm>
        </p:grpSpPr>
        <p:sp>
          <p:nvSpPr>
            <p:cNvPr id="406" name="Google Shape;406;p16"/>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16"/>
          <p:cNvSpPr txBox="1">
            <a:spLocks noGrp="1"/>
          </p:cNvSpPr>
          <p:nvPr>
            <p:ph type="title"/>
          </p:nvPr>
        </p:nvSpPr>
        <p:spPr>
          <a:xfrm>
            <a:off x="1638750" y="1817850"/>
            <a:ext cx="5866500" cy="12096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solidFill>
                  <a:schemeClr val="dk2"/>
                </a:solidFill>
                <a:latin typeface="Quicksand"/>
                <a:ea typeface="Quicksand"/>
                <a:cs typeface="Quicksand"/>
                <a:sym typeface="Quicksand"/>
              </a:defRPr>
            </a:lvl1pPr>
            <a:lvl2pPr lvl="1">
              <a:spcBef>
                <a:spcPts val="0"/>
              </a:spcBef>
              <a:spcAft>
                <a:spcPts val="0"/>
              </a:spcAft>
              <a:buSzPts val="2400"/>
              <a:buNone/>
              <a:defRPr sz="2400">
                <a:latin typeface="Quicksand"/>
                <a:ea typeface="Quicksand"/>
                <a:cs typeface="Quicksand"/>
                <a:sym typeface="Quicksand"/>
              </a:defRPr>
            </a:lvl2pPr>
            <a:lvl3pPr lvl="2">
              <a:spcBef>
                <a:spcPts val="0"/>
              </a:spcBef>
              <a:spcAft>
                <a:spcPts val="0"/>
              </a:spcAft>
              <a:buSzPts val="2400"/>
              <a:buNone/>
              <a:defRPr sz="2400">
                <a:latin typeface="Quicksand"/>
                <a:ea typeface="Quicksand"/>
                <a:cs typeface="Quicksand"/>
                <a:sym typeface="Quicksand"/>
              </a:defRPr>
            </a:lvl3pPr>
            <a:lvl4pPr lvl="3">
              <a:spcBef>
                <a:spcPts val="0"/>
              </a:spcBef>
              <a:spcAft>
                <a:spcPts val="0"/>
              </a:spcAft>
              <a:buSzPts val="2400"/>
              <a:buNone/>
              <a:defRPr sz="2400">
                <a:latin typeface="Quicksand"/>
                <a:ea typeface="Quicksand"/>
                <a:cs typeface="Quicksand"/>
                <a:sym typeface="Quicksand"/>
              </a:defRPr>
            </a:lvl4pPr>
            <a:lvl5pPr lvl="4">
              <a:spcBef>
                <a:spcPts val="0"/>
              </a:spcBef>
              <a:spcAft>
                <a:spcPts val="0"/>
              </a:spcAft>
              <a:buSzPts val="2400"/>
              <a:buNone/>
              <a:defRPr sz="2400">
                <a:latin typeface="Quicksand"/>
                <a:ea typeface="Quicksand"/>
                <a:cs typeface="Quicksand"/>
                <a:sym typeface="Quicksand"/>
              </a:defRPr>
            </a:lvl5pPr>
            <a:lvl6pPr lvl="5">
              <a:spcBef>
                <a:spcPts val="0"/>
              </a:spcBef>
              <a:spcAft>
                <a:spcPts val="0"/>
              </a:spcAft>
              <a:buSzPts val="2400"/>
              <a:buNone/>
              <a:defRPr sz="2400">
                <a:latin typeface="Quicksand"/>
                <a:ea typeface="Quicksand"/>
                <a:cs typeface="Quicksand"/>
                <a:sym typeface="Quicksand"/>
              </a:defRPr>
            </a:lvl6pPr>
            <a:lvl7pPr lvl="6">
              <a:spcBef>
                <a:spcPts val="0"/>
              </a:spcBef>
              <a:spcAft>
                <a:spcPts val="0"/>
              </a:spcAft>
              <a:buSzPts val="2400"/>
              <a:buNone/>
              <a:defRPr sz="2400">
                <a:latin typeface="Quicksand"/>
                <a:ea typeface="Quicksand"/>
                <a:cs typeface="Quicksand"/>
                <a:sym typeface="Quicksand"/>
              </a:defRPr>
            </a:lvl7pPr>
            <a:lvl8pPr lvl="7">
              <a:spcBef>
                <a:spcPts val="0"/>
              </a:spcBef>
              <a:spcAft>
                <a:spcPts val="0"/>
              </a:spcAft>
              <a:buSzPts val="2400"/>
              <a:buNone/>
              <a:defRPr sz="2400">
                <a:latin typeface="Quicksand"/>
                <a:ea typeface="Quicksand"/>
                <a:cs typeface="Quicksand"/>
                <a:sym typeface="Quicksand"/>
              </a:defRPr>
            </a:lvl8pPr>
            <a:lvl9pPr lvl="8">
              <a:spcBef>
                <a:spcPts val="0"/>
              </a:spcBef>
              <a:spcAft>
                <a:spcPts val="0"/>
              </a:spcAft>
              <a:buSzPts val="2400"/>
              <a:buNone/>
              <a:defRPr sz="2400">
                <a:latin typeface="Quicksand"/>
                <a:ea typeface="Quicksand"/>
                <a:cs typeface="Quicksand"/>
                <a:sym typeface="Quicksand"/>
              </a:defRPr>
            </a:lvl9pPr>
          </a:lstStyle>
          <a:p>
            <a:endParaRPr/>
          </a:p>
        </p:txBody>
      </p:sp>
      <p:sp>
        <p:nvSpPr>
          <p:cNvPr id="423" name="Google Shape;423;p16"/>
          <p:cNvSpPr txBox="1">
            <a:spLocks noGrp="1"/>
          </p:cNvSpPr>
          <p:nvPr>
            <p:ph type="title" idx="2"/>
          </p:nvPr>
        </p:nvSpPr>
        <p:spPr>
          <a:xfrm>
            <a:off x="1638750" y="3133902"/>
            <a:ext cx="5866500" cy="4065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2400"/>
            </a:lvl1pPr>
            <a:lvl2pPr lvl="1"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11">
    <p:spTree>
      <p:nvGrpSpPr>
        <p:cNvPr id="1" name="Shape 424"/>
        <p:cNvGrpSpPr/>
        <p:nvPr/>
      </p:nvGrpSpPr>
      <p:grpSpPr>
        <a:xfrm>
          <a:off x="0" y="0"/>
          <a:ext cx="0" cy="0"/>
          <a:chOff x="0" y="0"/>
          <a:chExt cx="0" cy="0"/>
        </a:xfrm>
      </p:grpSpPr>
      <p:grpSp>
        <p:nvGrpSpPr>
          <p:cNvPr id="425" name="Google Shape;425;p17"/>
          <p:cNvGrpSpPr/>
          <p:nvPr/>
        </p:nvGrpSpPr>
        <p:grpSpPr>
          <a:xfrm rot="10800000">
            <a:off x="6398900" y="111123"/>
            <a:ext cx="2758303" cy="193976"/>
            <a:chOff x="-344350" y="4817800"/>
            <a:chExt cx="2758303" cy="193976"/>
          </a:xfrm>
        </p:grpSpPr>
        <p:sp>
          <p:nvSpPr>
            <p:cNvPr id="426" name="Google Shape;426;p17"/>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17"/>
          <p:cNvGrpSpPr/>
          <p:nvPr/>
        </p:nvGrpSpPr>
        <p:grpSpPr>
          <a:xfrm rot="5400000" flipH="1">
            <a:off x="6554770" y="2554284"/>
            <a:ext cx="1101268" cy="4077170"/>
            <a:chOff x="-7" y="0"/>
            <a:chExt cx="1101268" cy="4077170"/>
          </a:xfrm>
        </p:grpSpPr>
        <p:sp>
          <p:nvSpPr>
            <p:cNvPr id="431" name="Google Shape;431;p17"/>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7"/>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7"/>
          <p:cNvGrpSpPr/>
          <p:nvPr/>
        </p:nvGrpSpPr>
        <p:grpSpPr>
          <a:xfrm flipH="1">
            <a:off x="714797" y="4815763"/>
            <a:ext cx="425883" cy="216100"/>
            <a:chOff x="259675" y="4807625"/>
            <a:chExt cx="425883" cy="216100"/>
          </a:xfrm>
        </p:grpSpPr>
        <p:sp>
          <p:nvSpPr>
            <p:cNvPr id="444" name="Google Shape;444;p1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17"/>
          <p:cNvGrpSpPr/>
          <p:nvPr/>
        </p:nvGrpSpPr>
        <p:grpSpPr>
          <a:xfrm rot="10800000" flipH="1">
            <a:off x="-8" y="-4"/>
            <a:ext cx="2468054" cy="4015243"/>
            <a:chOff x="-8" y="1128260"/>
            <a:chExt cx="2468054" cy="4015243"/>
          </a:xfrm>
        </p:grpSpPr>
        <p:sp>
          <p:nvSpPr>
            <p:cNvPr id="448" name="Google Shape;448;p17"/>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7"/>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17"/>
          <p:cNvSpPr txBox="1">
            <a:spLocks noGrp="1"/>
          </p:cNvSpPr>
          <p:nvPr>
            <p:ph type="title"/>
          </p:nvPr>
        </p:nvSpPr>
        <p:spPr>
          <a:xfrm>
            <a:off x="900500" y="1621775"/>
            <a:ext cx="4285200" cy="13761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solidFill>
                  <a:schemeClr val="dk2"/>
                </a:solidFill>
                <a:latin typeface="Quicksand"/>
                <a:ea typeface="Quicksand"/>
                <a:cs typeface="Quicksand"/>
                <a:sym typeface="Quicksand"/>
              </a:defRPr>
            </a:lvl1pPr>
            <a:lvl2pPr lvl="1" rtl="0">
              <a:spcBef>
                <a:spcPts val="0"/>
              </a:spcBef>
              <a:spcAft>
                <a:spcPts val="0"/>
              </a:spcAft>
              <a:buSzPts val="2400"/>
              <a:buNone/>
              <a:defRPr sz="2400">
                <a:latin typeface="Quicksand"/>
                <a:ea typeface="Quicksand"/>
                <a:cs typeface="Quicksand"/>
                <a:sym typeface="Quicksand"/>
              </a:defRPr>
            </a:lvl2pPr>
            <a:lvl3pPr lvl="2" rtl="0">
              <a:spcBef>
                <a:spcPts val="0"/>
              </a:spcBef>
              <a:spcAft>
                <a:spcPts val="0"/>
              </a:spcAft>
              <a:buSzPts val="2400"/>
              <a:buNone/>
              <a:defRPr sz="2400">
                <a:latin typeface="Quicksand"/>
                <a:ea typeface="Quicksand"/>
                <a:cs typeface="Quicksand"/>
                <a:sym typeface="Quicksand"/>
              </a:defRPr>
            </a:lvl3pPr>
            <a:lvl4pPr lvl="3" rtl="0">
              <a:spcBef>
                <a:spcPts val="0"/>
              </a:spcBef>
              <a:spcAft>
                <a:spcPts val="0"/>
              </a:spcAft>
              <a:buSzPts val="2400"/>
              <a:buNone/>
              <a:defRPr sz="2400">
                <a:latin typeface="Quicksand"/>
                <a:ea typeface="Quicksand"/>
                <a:cs typeface="Quicksand"/>
                <a:sym typeface="Quicksand"/>
              </a:defRPr>
            </a:lvl4pPr>
            <a:lvl5pPr lvl="4" rtl="0">
              <a:spcBef>
                <a:spcPts val="0"/>
              </a:spcBef>
              <a:spcAft>
                <a:spcPts val="0"/>
              </a:spcAft>
              <a:buSzPts val="2400"/>
              <a:buNone/>
              <a:defRPr sz="2400">
                <a:latin typeface="Quicksand"/>
                <a:ea typeface="Quicksand"/>
                <a:cs typeface="Quicksand"/>
                <a:sym typeface="Quicksand"/>
              </a:defRPr>
            </a:lvl5pPr>
            <a:lvl6pPr lvl="5" rtl="0">
              <a:spcBef>
                <a:spcPts val="0"/>
              </a:spcBef>
              <a:spcAft>
                <a:spcPts val="0"/>
              </a:spcAft>
              <a:buSzPts val="2400"/>
              <a:buNone/>
              <a:defRPr sz="2400">
                <a:latin typeface="Quicksand"/>
                <a:ea typeface="Quicksand"/>
                <a:cs typeface="Quicksand"/>
                <a:sym typeface="Quicksand"/>
              </a:defRPr>
            </a:lvl6pPr>
            <a:lvl7pPr lvl="6" rtl="0">
              <a:spcBef>
                <a:spcPts val="0"/>
              </a:spcBef>
              <a:spcAft>
                <a:spcPts val="0"/>
              </a:spcAft>
              <a:buSzPts val="2400"/>
              <a:buNone/>
              <a:defRPr sz="2400">
                <a:latin typeface="Quicksand"/>
                <a:ea typeface="Quicksand"/>
                <a:cs typeface="Quicksand"/>
                <a:sym typeface="Quicksand"/>
              </a:defRPr>
            </a:lvl7pPr>
            <a:lvl8pPr lvl="7" rtl="0">
              <a:spcBef>
                <a:spcPts val="0"/>
              </a:spcBef>
              <a:spcAft>
                <a:spcPts val="0"/>
              </a:spcAft>
              <a:buSzPts val="2400"/>
              <a:buNone/>
              <a:defRPr sz="2400">
                <a:latin typeface="Quicksand"/>
                <a:ea typeface="Quicksand"/>
                <a:cs typeface="Quicksand"/>
                <a:sym typeface="Quicksand"/>
              </a:defRPr>
            </a:lvl8pPr>
            <a:lvl9pPr lvl="8" rtl="0">
              <a:spcBef>
                <a:spcPts val="0"/>
              </a:spcBef>
              <a:spcAft>
                <a:spcPts val="0"/>
              </a:spcAft>
              <a:buSzPts val="2400"/>
              <a:buNone/>
              <a:defRPr sz="2400">
                <a:latin typeface="Quicksand"/>
                <a:ea typeface="Quicksand"/>
                <a:cs typeface="Quicksand"/>
                <a:sym typeface="Quicksand"/>
              </a:defRPr>
            </a:lvl9pPr>
          </a:lstStyle>
          <a:p>
            <a:endParaRPr/>
          </a:p>
        </p:txBody>
      </p:sp>
      <p:sp>
        <p:nvSpPr>
          <p:cNvPr id="465" name="Google Shape;465;p17"/>
          <p:cNvSpPr txBox="1">
            <a:spLocks noGrp="1"/>
          </p:cNvSpPr>
          <p:nvPr>
            <p:ph type="title" idx="2"/>
          </p:nvPr>
        </p:nvSpPr>
        <p:spPr>
          <a:xfrm>
            <a:off x="900500" y="3218025"/>
            <a:ext cx="4285200" cy="3570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2400"/>
            </a:lvl1pPr>
            <a:lvl2pPr lvl="1"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2">
  <p:cSld name="CUSTOM_12">
    <p:spTree>
      <p:nvGrpSpPr>
        <p:cNvPr id="1" name="Shape 466"/>
        <p:cNvGrpSpPr/>
        <p:nvPr/>
      </p:nvGrpSpPr>
      <p:grpSpPr>
        <a:xfrm>
          <a:off x="0" y="0"/>
          <a:ext cx="0" cy="0"/>
          <a:chOff x="0" y="0"/>
          <a:chExt cx="0" cy="0"/>
        </a:xfrm>
      </p:grpSpPr>
      <p:sp>
        <p:nvSpPr>
          <p:cNvPr id="467" name="Google Shape;467;p18"/>
          <p:cNvSpPr/>
          <p:nvPr/>
        </p:nvSpPr>
        <p:spPr>
          <a:xfrm>
            <a:off x="1269900" y="285450"/>
            <a:ext cx="6604200" cy="4572600"/>
          </a:xfrm>
          <a:prstGeom prst="roundRect">
            <a:avLst>
              <a:gd name="adj" fmla="val 6205"/>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8"/>
          <p:cNvSpPr/>
          <p:nvPr/>
        </p:nvSpPr>
        <p:spPr>
          <a:xfrm>
            <a:off x="120450" y="4604825"/>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8"/>
          <p:cNvSpPr/>
          <p:nvPr/>
        </p:nvSpPr>
        <p:spPr>
          <a:xfrm>
            <a:off x="120450" y="4778332"/>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18"/>
          <p:cNvGrpSpPr/>
          <p:nvPr/>
        </p:nvGrpSpPr>
        <p:grpSpPr>
          <a:xfrm>
            <a:off x="-7" y="0"/>
            <a:ext cx="643914" cy="3623066"/>
            <a:chOff x="-7" y="0"/>
            <a:chExt cx="643914" cy="3623066"/>
          </a:xfrm>
        </p:grpSpPr>
        <p:sp>
          <p:nvSpPr>
            <p:cNvPr id="471" name="Google Shape;471;p18"/>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8"/>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8"/>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8"/>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8"/>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8"/>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8"/>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18"/>
          <p:cNvGrpSpPr/>
          <p:nvPr/>
        </p:nvGrpSpPr>
        <p:grpSpPr>
          <a:xfrm>
            <a:off x="7479167" y="1128258"/>
            <a:ext cx="1664822" cy="4015243"/>
            <a:chOff x="7479167" y="1128258"/>
            <a:chExt cx="1664822" cy="4015243"/>
          </a:xfrm>
        </p:grpSpPr>
        <p:sp>
          <p:nvSpPr>
            <p:cNvPr id="484" name="Google Shape;484;p18"/>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8131403" y="4834478"/>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7771060" y="4796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7479167" y="5018542"/>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18"/>
          <p:cNvSpPr txBox="1">
            <a:spLocks noGrp="1"/>
          </p:cNvSpPr>
          <p:nvPr>
            <p:ph type="title"/>
          </p:nvPr>
        </p:nvSpPr>
        <p:spPr>
          <a:xfrm>
            <a:off x="1638800" y="1817850"/>
            <a:ext cx="5866500" cy="12096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solidFill>
                  <a:schemeClr val="dk2"/>
                </a:solidFill>
                <a:latin typeface="Quicksand"/>
                <a:ea typeface="Quicksand"/>
                <a:cs typeface="Quicksand"/>
                <a:sym typeface="Quicksand"/>
              </a:defRPr>
            </a:lvl1pPr>
            <a:lvl2pPr lvl="1" rtl="0">
              <a:spcBef>
                <a:spcPts val="0"/>
              </a:spcBef>
              <a:spcAft>
                <a:spcPts val="0"/>
              </a:spcAft>
              <a:buSzPts val="2400"/>
              <a:buNone/>
              <a:defRPr sz="2400">
                <a:latin typeface="Quicksand"/>
                <a:ea typeface="Quicksand"/>
                <a:cs typeface="Quicksand"/>
                <a:sym typeface="Quicksand"/>
              </a:defRPr>
            </a:lvl2pPr>
            <a:lvl3pPr lvl="2" rtl="0">
              <a:spcBef>
                <a:spcPts val="0"/>
              </a:spcBef>
              <a:spcAft>
                <a:spcPts val="0"/>
              </a:spcAft>
              <a:buSzPts val="2400"/>
              <a:buNone/>
              <a:defRPr sz="2400">
                <a:latin typeface="Quicksand"/>
                <a:ea typeface="Quicksand"/>
                <a:cs typeface="Quicksand"/>
                <a:sym typeface="Quicksand"/>
              </a:defRPr>
            </a:lvl3pPr>
            <a:lvl4pPr lvl="3" rtl="0">
              <a:spcBef>
                <a:spcPts val="0"/>
              </a:spcBef>
              <a:spcAft>
                <a:spcPts val="0"/>
              </a:spcAft>
              <a:buSzPts val="2400"/>
              <a:buNone/>
              <a:defRPr sz="2400">
                <a:latin typeface="Quicksand"/>
                <a:ea typeface="Quicksand"/>
                <a:cs typeface="Quicksand"/>
                <a:sym typeface="Quicksand"/>
              </a:defRPr>
            </a:lvl4pPr>
            <a:lvl5pPr lvl="4" rtl="0">
              <a:spcBef>
                <a:spcPts val="0"/>
              </a:spcBef>
              <a:spcAft>
                <a:spcPts val="0"/>
              </a:spcAft>
              <a:buSzPts val="2400"/>
              <a:buNone/>
              <a:defRPr sz="2400">
                <a:latin typeface="Quicksand"/>
                <a:ea typeface="Quicksand"/>
                <a:cs typeface="Quicksand"/>
                <a:sym typeface="Quicksand"/>
              </a:defRPr>
            </a:lvl5pPr>
            <a:lvl6pPr lvl="5" rtl="0">
              <a:spcBef>
                <a:spcPts val="0"/>
              </a:spcBef>
              <a:spcAft>
                <a:spcPts val="0"/>
              </a:spcAft>
              <a:buSzPts val="2400"/>
              <a:buNone/>
              <a:defRPr sz="2400">
                <a:latin typeface="Quicksand"/>
                <a:ea typeface="Quicksand"/>
                <a:cs typeface="Quicksand"/>
                <a:sym typeface="Quicksand"/>
              </a:defRPr>
            </a:lvl6pPr>
            <a:lvl7pPr lvl="6" rtl="0">
              <a:spcBef>
                <a:spcPts val="0"/>
              </a:spcBef>
              <a:spcAft>
                <a:spcPts val="0"/>
              </a:spcAft>
              <a:buSzPts val="2400"/>
              <a:buNone/>
              <a:defRPr sz="2400">
                <a:latin typeface="Quicksand"/>
                <a:ea typeface="Quicksand"/>
                <a:cs typeface="Quicksand"/>
                <a:sym typeface="Quicksand"/>
              </a:defRPr>
            </a:lvl7pPr>
            <a:lvl8pPr lvl="7" rtl="0">
              <a:spcBef>
                <a:spcPts val="0"/>
              </a:spcBef>
              <a:spcAft>
                <a:spcPts val="0"/>
              </a:spcAft>
              <a:buSzPts val="2400"/>
              <a:buNone/>
              <a:defRPr sz="2400">
                <a:latin typeface="Quicksand"/>
                <a:ea typeface="Quicksand"/>
                <a:cs typeface="Quicksand"/>
                <a:sym typeface="Quicksand"/>
              </a:defRPr>
            </a:lvl8pPr>
            <a:lvl9pPr lvl="8" rtl="0">
              <a:spcBef>
                <a:spcPts val="0"/>
              </a:spcBef>
              <a:spcAft>
                <a:spcPts val="0"/>
              </a:spcAft>
              <a:buSzPts val="2400"/>
              <a:buNone/>
              <a:defRPr sz="2400">
                <a:latin typeface="Quicksand"/>
                <a:ea typeface="Quicksand"/>
                <a:cs typeface="Quicksand"/>
                <a:sym typeface="Quicksand"/>
              </a:defRPr>
            </a:lvl9pPr>
          </a:lstStyle>
          <a:p>
            <a:endParaRPr/>
          </a:p>
        </p:txBody>
      </p:sp>
      <p:sp>
        <p:nvSpPr>
          <p:cNvPr id="500" name="Google Shape;500;p18"/>
          <p:cNvSpPr txBox="1">
            <a:spLocks noGrp="1"/>
          </p:cNvSpPr>
          <p:nvPr>
            <p:ph type="title" idx="2"/>
          </p:nvPr>
        </p:nvSpPr>
        <p:spPr>
          <a:xfrm>
            <a:off x="1638800" y="3133902"/>
            <a:ext cx="5866500" cy="406500"/>
          </a:xfrm>
          <a:prstGeom prst="rect">
            <a:avLst/>
          </a:prstGeom>
        </p:spPr>
        <p:txBody>
          <a:bodyPr spcFirstLastPara="1" wrap="square" lIns="0" tIns="0" rIns="0" bIns="0" anchor="t" anchorCtr="0">
            <a:noAutofit/>
          </a:bodyPr>
          <a:lstStyle>
            <a:lvl1pPr lvl="0" rtl="0">
              <a:spcBef>
                <a:spcPts val="0"/>
              </a:spcBef>
              <a:spcAft>
                <a:spcPts val="0"/>
              </a:spcAft>
              <a:buSzPts val="1600"/>
              <a:buNone/>
              <a:defRPr sz="2400">
                <a:solidFill>
                  <a:schemeClr val="accent2"/>
                </a:solidFill>
              </a:defRPr>
            </a:lvl1pPr>
            <a:lvl2pPr lvl="1"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SzPts val="1600"/>
              <a:buFont typeface="Bebas Neue" panose="020B0606020202050201"/>
              <a:buNone/>
              <a:defRPr sz="16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CUSTOM_13">
    <p:spTree>
      <p:nvGrpSpPr>
        <p:cNvPr id="1" name="Shape 501"/>
        <p:cNvGrpSpPr/>
        <p:nvPr/>
      </p:nvGrpSpPr>
      <p:grpSpPr>
        <a:xfrm>
          <a:off x="0" y="0"/>
          <a:ext cx="0" cy="0"/>
          <a:chOff x="0" y="0"/>
          <a:chExt cx="0" cy="0"/>
        </a:xfrm>
      </p:grpSpPr>
      <p:sp>
        <p:nvSpPr>
          <p:cNvPr id="502" name="Google Shape;502;p19"/>
          <p:cNvSpPr txBox="1">
            <a:spLocks noGrp="1"/>
          </p:cNvSpPr>
          <p:nvPr>
            <p:ph type="title"/>
          </p:nvPr>
        </p:nvSpPr>
        <p:spPr>
          <a:xfrm>
            <a:off x="4180138" y="1249425"/>
            <a:ext cx="2729400" cy="1943100"/>
          </a:xfrm>
          <a:prstGeom prst="rect">
            <a:avLst/>
          </a:prstGeom>
        </p:spPr>
        <p:txBody>
          <a:bodyPr spcFirstLastPara="1" wrap="square" lIns="0" tIns="0" rIns="0" bIns="0"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3" name="Google Shape;503;p19"/>
          <p:cNvSpPr txBox="1">
            <a:spLocks noGrp="1"/>
          </p:cNvSpPr>
          <p:nvPr>
            <p:ph type="subTitle" idx="1"/>
          </p:nvPr>
        </p:nvSpPr>
        <p:spPr>
          <a:xfrm>
            <a:off x="4180138" y="3192675"/>
            <a:ext cx="2729400" cy="701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4" name="Google Shape;504;p19"/>
          <p:cNvSpPr txBox="1">
            <a:spLocks noGrp="1"/>
          </p:cNvSpPr>
          <p:nvPr>
            <p:ph type="title" idx="2" hasCustomPrompt="1"/>
          </p:nvPr>
        </p:nvSpPr>
        <p:spPr>
          <a:xfrm>
            <a:off x="1748513" y="1289150"/>
            <a:ext cx="1261500" cy="1284600"/>
          </a:xfrm>
          <a:prstGeom prst="rect">
            <a:avLst/>
          </a:prstGeom>
        </p:spPr>
        <p:txBody>
          <a:bodyPr spcFirstLastPara="1" wrap="square" lIns="0" tIns="0" rIns="0" bIns="0" anchor="t" anchorCtr="0">
            <a:noAutofit/>
          </a:bodyPr>
          <a:lstStyle>
            <a:lvl1pPr lvl="0" rtl="0">
              <a:spcBef>
                <a:spcPts val="0"/>
              </a:spcBef>
              <a:spcAft>
                <a:spcPts val="0"/>
              </a:spcAft>
              <a:buSzPts val="7200"/>
              <a:buNone/>
              <a:defRPr sz="9100">
                <a:solidFill>
                  <a:schemeClr val="accent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grpSp>
        <p:nvGrpSpPr>
          <p:cNvPr id="505" name="Google Shape;505;p19"/>
          <p:cNvGrpSpPr/>
          <p:nvPr/>
        </p:nvGrpSpPr>
        <p:grpSpPr>
          <a:xfrm flipH="1">
            <a:off x="8559523" y="1128258"/>
            <a:ext cx="584466" cy="3281784"/>
            <a:chOff x="8559523" y="1128258"/>
            <a:chExt cx="584466" cy="3281784"/>
          </a:xfrm>
        </p:grpSpPr>
        <p:sp>
          <p:nvSpPr>
            <p:cNvPr id="506" name="Google Shape;506;p19"/>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19"/>
          <p:cNvGrpSpPr/>
          <p:nvPr/>
        </p:nvGrpSpPr>
        <p:grpSpPr>
          <a:xfrm>
            <a:off x="-7" y="0"/>
            <a:ext cx="1295404" cy="3623066"/>
            <a:chOff x="-7" y="0"/>
            <a:chExt cx="1295404" cy="3623066"/>
          </a:xfrm>
        </p:grpSpPr>
        <p:grpSp>
          <p:nvGrpSpPr>
            <p:cNvPr id="516" name="Google Shape;516;p19"/>
            <p:cNvGrpSpPr/>
            <p:nvPr/>
          </p:nvGrpSpPr>
          <p:grpSpPr>
            <a:xfrm>
              <a:off x="-7" y="0"/>
              <a:ext cx="643914" cy="3623066"/>
              <a:chOff x="-7" y="0"/>
              <a:chExt cx="643914" cy="3623066"/>
            </a:xfrm>
          </p:grpSpPr>
          <p:sp>
            <p:nvSpPr>
              <p:cNvPr id="517" name="Google Shape;517;p19"/>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19"/>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19"/>
          <p:cNvGrpSpPr/>
          <p:nvPr/>
        </p:nvGrpSpPr>
        <p:grpSpPr>
          <a:xfrm>
            <a:off x="294125" y="4807625"/>
            <a:ext cx="425883" cy="216100"/>
            <a:chOff x="259675" y="4807625"/>
            <a:chExt cx="425883" cy="216100"/>
          </a:xfrm>
        </p:grpSpPr>
        <p:sp>
          <p:nvSpPr>
            <p:cNvPr id="532" name="Google Shape;532;p19"/>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19"/>
          <p:cNvSpPr/>
          <p:nvPr/>
        </p:nvSpPr>
        <p:spPr>
          <a:xfrm>
            <a:off x="1217100" y="872100"/>
            <a:ext cx="6709800" cy="339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3">
  <p:cSld name="CUSTOM_28">
    <p:spTree>
      <p:nvGrpSpPr>
        <p:cNvPr id="1" name="Shape 570"/>
        <p:cNvGrpSpPr/>
        <p:nvPr/>
      </p:nvGrpSpPr>
      <p:grpSpPr>
        <a:xfrm>
          <a:off x="0" y="0"/>
          <a:ext cx="0" cy="0"/>
          <a:chOff x="0" y="0"/>
          <a:chExt cx="0" cy="0"/>
        </a:xfrm>
      </p:grpSpPr>
      <p:sp>
        <p:nvSpPr>
          <p:cNvPr id="571" name="Google Shape;571;p21"/>
          <p:cNvSpPr txBox="1">
            <a:spLocks noGrp="1"/>
          </p:cNvSpPr>
          <p:nvPr>
            <p:ph type="title"/>
          </p:nvPr>
        </p:nvSpPr>
        <p:spPr>
          <a:xfrm>
            <a:off x="3156375" y="2615400"/>
            <a:ext cx="2729400" cy="702600"/>
          </a:xfrm>
          <a:prstGeom prst="rect">
            <a:avLst/>
          </a:prstGeom>
        </p:spPr>
        <p:txBody>
          <a:bodyPr spcFirstLastPara="1" wrap="square" lIns="0" tIns="0" rIns="0" bIns="0" anchor="t"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72" name="Google Shape;572;p21"/>
          <p:cNvSpPr txBox="1">
            <a:spLocks noGrp="1"/>
          </p:cNvSpPr>
          <p:nvPr>
            <p:ph type="subTitle" idx="1"/>
          </p:nvPr>
        </p:nvSpPr>
        <p:spPr>
          <a:xfrm>
            <a:off x="3156375" y="3418275"/>
            <a:ext cx="2729400" cy="59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3" name="Google Shape;573;p21"/>
          <p:cNvSpPr txBox="1">
            <a:spLocks noGrp="1"/>
          </p:cNvSpPr>
          <p:nvPr>
            <p:ph type="title" idx="2" hasCustomPrompt="1"/>
          </p:nvPr>
        </p:nvSpPr>
        <p:spPr>
          <a:xfrm>
            <a:off x="4059975" y="1211488"/>
            <a:ext cx="922200" cy="12846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60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grpSp>
        <p:nvGrpSpPr>
          <p:cNvPr id="574" name="Google Shape;574;p21"/>
          <p:cNvGrpSpPr/>
          <p:nvPr/>
        </p:nvGrpSpPr>
        <p:grpSpPr>
          <a:xfrm rot="10800000">
            <a:off x="6398900" y="111123"/>
            <a:ext cx="2758303" cy="193976"/>
            <a:chOff x="-344350" y="4817800"/>
            <a:chExt cx="2758303" cy="193976"/>
          </a:xfrm>
        </p:grpSpPr>
        <p:sp>
          <p:nvSpPr>
            <p:cNvPr id="575" name="Google Shape;575;p21"/>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21"/>
          <p:cNvGrpSpPr/>
          <p:nvPr/>
        </p:nvGrpSpPr>
        <p:grpSpPr>
          <a:xfrm rot="5400000" flipH="1">
            <a:off x="6554770" y="2554284"/>
            <a:ext cx="1101268" cy="4077170"/>
            <a:chOff x="-7" y="0"/>
            <a:chExt cx="1101268" cy="4077170"/>
          </a:xfrm>
        </p:grpSpPr>
        <p:sp>
          <p:nvSpPr>
            <p:cNvPr id="580" name="Google Shape;580;p21"/>
            <p:cNvSpPr/>
            <p:nvPr/>
          </p:nvSpPr>
          <p:spPr>
            <a:xfrm>
              <a:off x="354318" y="3686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654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189446" y="4018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737284" y="3416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1041351" y="1469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21"/>
          <p:cNvGrpSpPr/>
          <p:nvPr/>
        </p:nvGrpSpPr>
        <p:grpSpPr>
          <a:xfrm flipH="1">
            <a:off x="714797" y="4815763"/>
            <a:ext cx="425883" cy="216100"/>
            <a:chOff x="259675" y="4807625"/>
            <a:chExt cx="425883" cy="216100"/>
          </a:xfrm>
        </p:grpSpPr>
        <p:sp>
          <p:nvSpPr>
            <p:cNvPr id="593" name="Google Shape;593;p21"/>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1"/>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1"/>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21"/>
          <p:cNvGrpSpPr/>
          <p:nvPr/>
        </p:nvGrpSpPr>
        <p:grpSpPr>
          <a:xfrm rot="10800000" flipH="1">
            <a:off x="-8" y="-4"/>
            <a:ext cx="2468054" cy="4015243"/>
            <a:chOff x="-8" y="1128260"/>
            <a:chExt cx="2468054" cy="4015243"/>
          </a:xfrm>
        </p:grpSpPr>
        <p:sp>
          <p:nvSpPr>
            <p:cNvPr id="597" name="Google Shape;597;p21"/>
            <p:cNvSpPr/>
            <p:nvPr/>
          </p:nvSpPr>
          <p:spPr>
            <a:xfrm flipH="1">
              <a:off x="486889" y="273561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1"/>
            <p:cNvSpPr/>
            <p:nvPr/>
          </p:nvSpPr>
          <p:spPr>
            <a:xfrm flipH="1">
              <a:off x="1829862" y="4758281"/>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1"/>
            <p:cNvSpPr/>
            <p:nvPr/>
          </p:nvSpPr>
          <p:spPr>
            <a:xfrm flipH="1">
              <a:off x="152001" y="4621463"/>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1"/>
            <p:cNvSpPr/>
            <p:nvPr/>
          </p:nvSpPr>
          <p:spPr>
            <a:xfrm flipH="1">
              <a:off x="460236" y="4301957"/>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1"/>
            <p:cNvSpPr/>
            <p:nvPr/>
          </p:nvSpPr>
          <p:spPr>
            <a:xfrm flipH="1">
              <a:off x="68519" y="2994928"/>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1"/>
            <p:cNvSpPr/>
            <p:nvPr/>
          </p:nvSpPr>
          <p:spPr>
            <a:xfrm flipH="1">
              <a:off x="2408570" y="4695311"/>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1"/>
            <p:cNvSpPr/>
            <p:nvPr/>
          </p:nvSpPr>
          <p:spPr>
            <a:xfrm flipH="1">
              <a:off x="347550" y="19643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1"/>
            <p:cNvSpPr/>
            <p:nvPr/>
          </p:nvSpPr>
          <p:spPr>
            <a:xfrm flipH="1">
              <a:off x="-8" y="3702906"/>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1"/>
            <p:cNvSpPr/>
            <p:nvPr/>
          </p:nvSpPr>
          <p:spPr>
            <a:xfrm flipH="1">
              <a:off x="690172" y="5120926"/>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1"/>
            <p:cNvSpPr/>
            <p:nvPr/>
          </p:nvSpPr>
          <p:spPr>
            <a:xfrm flipH="1">
              <a:off x="86660" y="1818954"/>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1"/>
            <p:cNvSpPr/>
            <p:nvPr/>
          </p:nvSpPr>
          <p:spPr>
            <a:xfrm flipH="1">
              <a:off x="388501" y="3562405"/>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1"/>
            <p:cNvSpPr/>
            <p:nvPr/>
          </p:nvSpPr>
          <p:spPr>
            <a:xfrm flipH="1">
              <a:off x="505938" y="1382244"/>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1"/>
            <p:cNvSpPr/>
            <p:nvPr/>
          </p:nvSpPr>
          <p:spPr>
            <a:xfrm flipH="1">
              <a:off x="49477" y="1128260"/>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1"/>
            <p:cNvSpPr/>
            <p:nvPr/>
          </p:nvSpPr>
          <p:spPr>
            <a:xfrm flipH="1">
              <a:off x="2075445" y="494884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1"/>
            <p:cNvSpPr/>
            <p:nvPr/>
          </p:nvSpPr>
          <p:spPr>
            <a:xfrm flipH="1">
              <a:off x="1642092" y="501854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1"/>
            <p:cNvSpPr/>
            <p:nvPr/>
          </p:nvSpPr>
          <p:spPr>
            <a:xfrm flipH="1">
              <a:off x="898006" y="4905891"/>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1860550"/>
            <a:ext cx="2729400" cy="2001000"/>
          </a:xfrm>
          <a:prstGeom prst="rect">
            <a:avLst/>
          </a:prstGeom>
        </p:spPr>
        <p:txBody>
          <a:bodyPr spcFirstLastPara="1" wrap="square" lIns="0" tIns="0" rIns="0" bIns="0" anchor="t" anchorCtr="0">
            <a:noAutofit/>
          </a:bodyPr>
          <a:lstStyle>
            <a:lvl1pPr lvl="0" algn="l"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720000" y="4004500"/>
            <a:ext cx="2729400" cy="598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888250" y="653025"/>
            <a:ext cx="948300" cy="948300"/>
          </a:xfrm>
          <a:prstGeom prst="rect">
            <a:avLst/>
          </a:prstGeom>
        </p:spPr>
        <p:txBody>
          <a:bodyPr spcFirstLastPara="1" wrap="square" lIns="0" tIns="0" rIns="0" bIns="0" anchor="t" anchorCtr="0">
            <a:noAutofit/>
          </a:bodyPr>
          <a:lstStyle>
            <a:lvl1pPr lvl="0" rtl="0">
              <a:spcBef>
                <a:spcPts val="0"/>
              </a:spcBef>
              <a:spcAft>
                <a:spcPts val="0"/>
              </a:spcAft>
              <a:buSzPts val="7200"/>
              <a:buNone/>
              <a:defRPr sz="60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4">
  <p:cSld name="CUSTOM_34">
    <p:spTree>
      <p:nvGrpSpPr>
        <p:cNvPr id="1" name="Shape 613"/>
        <p:cNvGrpSpPr/>
        <p:nvPr/>
      </p:nvGrpSpPr>
      <p:grpSpPr>
        <a:xfrm>
          <a:off x="0" y="0"/>
          <a:ext cx="0" cy="0"/>
          <a:chOff x="0" y="0"/>
          <a:chExt cx="0" cy="0"/>
        </a:xfrm>
      </p:grpSpPr>
      <p:sp>
        <p:nvSpPr>
          <p:cNvPr id="614" name="Google Shape;614;p22"/>
          <p:cNvSpPr txBox="1">
            <a:spLocks noGrp="1"/>
          </p:cNvSpPr>
          <p:nvPr>
            <p:ph type="title"/>
          </p:nvPr>
        </p:nvSpPr>
        <p:spPr>
          <a:xfrm>
            <a:off x="3904400" y="1886713"/>
            <a:ext cx="2729400" cy="631200"/>
          </a:xfrm>
          <a:prstGeom prst="rect">
            <a:avLst/>
          </a:prstGeom>
        </p:spPr>
        <p:txBody>
          <a:bodyPr spcFirstLastPara="1" wrap="square" lIns="0" tIns="0" rIns="0" bIns="0" anchor="t" anchorCtr="0">
            <a:noAutofit/>
          </a:bodyPr>
          <a:lstStyle>
            <a:lvl1pPr lvl="0" algn="l" rtl="0">
              <a:spcBef>
                <a:spcPts val="0"/>
              </a:spcBef>
              <a:spcAft>
                <a:spcPts val="0"/>
              </a:spcAft>
              <a:buSzPts val="4200"/>
              <a:buNone/>
              <a:defRPr sz="42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15" name="Google Shape;615;p22"/>
          <p:cNvSpPr txBox="1">
            <a:spLocks noGrp="1"/>
          </p:cNvSpPr>
          <p:nvPr>
            <p:ph type="subTitle" idx="1"/>
          </p:nvPr>
        </p:nvSpPr>
        <p:spPr>
          <a:xfrm>
            <a:off x="3904388" y="2625593"/>
            <a:ext cx="2729400" cy="631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1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6" name="Google Shape;616;p22"/>
          <p:cNvSpPr txBox="1">
            <a:spLocks noGrp="1"/>
          </p:cNvSpPr>
          <p:nvPr>
            <p:ph type="title" idx="2" hasCustomPrompt="1"/>
          </p:nvPr>
        </p:nvSpPr>
        <p:spPr>
          <a:xfrm>
            <a:off x="2275150" y="1929450"/>
            <a:ext cx="1261500" cy="1284600"/>
          </a:xfrm>
          <a:prstGeom prst="rect">
            <a:avLst/>
          </a:prstGeom>
        </p:spPr>
        <p:txBody>
          <a:bodyPr spcFirstLastPara="1" wrap="square" lIns="0" tIns="0" rIns="0" bIns="0" anchor="t" anchorCtr="0">
            <a:noAutofit/>
          </a:bodyPr>
          <a:lstStyle>
            <a:lvl1pPr lvl="0" algn="l" rtl="0">
              <a:spcBef>
                <a:spcPts val="0"/>
              </a:spcBef>
              <a:spcAft>
                <a:spcPts val="0"/>
              </a:spcAft>
              <a:buSzPts val="7200"/>
              <a:buNone/>
              <a:defRPr sz="9100">
                <a:solidFill>
                  <a:schemeClr val="dk1"/>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grpSp>
        <p:nvGrpSpPr>
          <p:cNvPr id="617" name="Google Shape;617;p22"/>
          <p:cNvGrpSpPr/>
          <p:nvPr/>
        </p:nvGrpSpPr>
        <p:grpSpPr>
          <a:xfrm flipH="1">
            <a:off x="8559523" y="1128258"/>
            <a:ext cx="584466" cy="3281784"/>
            <a:chOff x="8559523" y="1128258"/>
            <a:chExt cx="584466" cy="3281784"/>
          </a:xfrm>
        </p:grpSpPr>
        <p:sp>
          <p:nvSpPr>
            <p:cNvPr id="618" name="Google Shape;618;p22"/>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2"/>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2"/>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22"/>
          <p:cNvGrpSpPr/>
          <p:nvPr/>
        </p:nvGrpSpPr>
        <p:grpSpPr>
          <a:xfrm>
            <a:off x="-7" y="0"/>
            <a:ext cx="1295404" cy="3623066"/>
            <a:chOff x="-7" y="0"/>
            <a:chExt cx="1295404" cy="3623066"/>
          </a:xfrm>
        </p:grpSpPr>
        <p:grpSp>
          <p:nvGrpSpPr>
            <p:cNvPr id="628" name="Google Shape;628;p22"/>
            <p:cNvGrpSpPr/>
            <p:nvPr/>
          </p:nvGrpSpPr>
          <p:grpSpPr>
            <a:xfrm>
              <a:off x="-7" y="0"/>
              <a:ext cx="643914" cy="3623066"/>
              <a:chOff x="-7" y="0"/>
              <a:chExt cx="643914" cy="3623066"/>
            </a:xfrm>
          </p:grpSpPr>
          <p:sp>
            <p:nvSpPr>
              <p:cNvPr id="629" name="Google Shape;629;p22"/>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22"/>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22"/>
          <p:cNvGrpSpPr/>
          <p:nvPr/>
        </p:nvGrpSpPr>
        <p:grpSpPr>
          <a:xfrm>
            <a:off x="294125" y="4807625"/>
            <a:ext cx="425883" cy="216100"/>
            <a:chOff x="259675" y="4807625"/>
            <a:chExt cx="425883" cy="216100"/>
          </a:xfrm>
        </p:grpSpPr>
        <p:sp>
          <p:nvSpPr>
            <p:cNvPr id="644" name="Google Shape;644;p22"/>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647"/>
        <p:cNvGrpSpPr/>
        <p:nvPr/>
      </p:nvGrpSpPr>
      <p:grpSpPr>
        <a:xfrm>
          <a:off x="0" y="0"/>
          <a:ext cx="0" cy="0"/>
          <a:chOff x="0" y="0"/>
          <a:chExt cx="0" cy="0"/>
        </a:xfrm>
      </p:grpSpPr>
      <p:sp>
        <p:nvSpPr>
          <p:cNvPr id="648" name="Google Shape;648;p23"/>
          <p:cNvSpPr txBox="1">
            <a:spLocks noGrp="1"/>
          </p:cNvSpPr>
          <p:nvPr>
            <p:ph type="title"/>
          </p:nvPr>
        </p:nvSpPr>
        <p:spPr>
          <a:xfrm>
            <a:off x="4908925" y="1498800"/>
            <a:ext cx="3515100" cy="841800"/>
          </a:xfrm>
          <a:prstGeom prst="rect">
            <a:avLst/>
          </a:prstGeom>
        </p:spPr>
        <p:txBody>
          <a:bodyPr spcFirstLastPara="1" wrap="square" lIns="0" tIns="0" rIns="0" bIns="0" anchor="t" anchorCtr="0">
            <a:noAutofit/>
          </a:bodyPr>
          <a:lstStyle>
            <a:lvl1pPr lvl="0" algn="r" rtl="0">
              <a:spcBef>
                <a:spcPts val="0"/>
              </a:spcBef>
              <a:spcAft>
                <a:spcPts val="0"/>
              </a:spcAft>
              <a:buSzPts val="4500"/>
              <a:buNone/>
              <a:defRPr sz="50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649" name="Google Shape;649;p23"/>
          <p:cNvSpPr txBox="1">
            <a:spLocks noGrp="1"/>
          </p:cNvSpPr>
          <p:nvPr>
            <p:ph type="subTitle" idx="1"/>
          </p:nvPr>
        </p:nvSpPr>
        <p:spPr>
          <a:xfrm>
            <a:off x="4908925" y="2340600"/>
            <a:ext cx="3515100" cy="1456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3">
  <p:cSld name="CUSTOM_14_1">
    <p:spTree>
      <p:nvGrpSpPr>
        <p:cNvPr id="1" name="Shape 650"/>
        <p:cNvGrpSpPr/>
        <p:nvPr/>
      </p:nvGrpSpPr>
      <p:grpSpPr>
        <a:xfrm>
          <a:off x="0" y="0"/>
          <a:ext cx="0" cy="0"/>
          <a:chOff x="0" y="0"/>
          <a:chExt cx="0" cy="0"/>
        </a:xfrm>
      </p:grpSpPr>
      <p:sp>
        <p:nvSpPr>
          <p:cNvPr id="651" name="Google Shape;651;p24"/>
          <p:cNvSpPr/>
          <p:nvPr/>
        </p:nvSpPr>
        <p:spPr>
          <a:xfrm>
            <a:off x="120450" y="4604825"/>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120450" y="4778332"/>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24"/>
          <p:cNvGrpSpPr/>
          <p:nvPr/>
        </p:nvGrpSpPr>
        <p:grpSpPr>
          <a:xfrm>
            <a:off x="-7" y="0"/>
            <a:ext cx="643914" cy="3623066"/>
            <a:chOff x="-7" y="0"/>
            <a:chExt cx="643914" cy="3623066"/>
          </a:xfrm>
        </p:grpSpPr>
        <p:sp>
          <p:nvSpPr>
            <p:cNvPr id="654" name="Google Shape;654;p24"/>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24"/>
          <p:cNvGrpSpPr/>
          <p:nvPr/>
        </p:nvGrpSpPr>
        <p:grpSpPr>
          <a:xfrm>
            <a:off x="7479167" y="1128258"/>
            <a:ext cx="1664822" cy="4015243"/>
            <a:chOff x="7479167" y="1128258"/>
            <a:chExt cx="1664822" cy="4015243"/>
          </a:xfrm>
        </p:grpSpPr>
        <p:sp>
          <p:nvSpPr>
            <p:cNvPr id="667" name="Google Shape;667;p24"/>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8131403" y="4834478"/>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4"/>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4"/>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4"/>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4"/>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7771060" y="4796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7479167" y="5018542"/>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24"/>
          <p:cNvSpPr txBox="1">
            <a:spLocks noGrp="1"/>
          </p:cNvSpPr>
          <p:nvPr>
            <p:ph type="title"/>
          </p:nvPr>
        </p:nvSpPr>
        <p:spPr>
          <a:xfrm>
            <a:off x="1365900" y="406925"/>
            <a:ext cx="64122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3" name="Google Shape;683;p24"/>
          <p:cNvSpPr txBox="1">
            <a:spLocks noGrp="1"/>
          </p:cNvSpPr>
          <p:nvPr>
            <p:ph type="subTitle" idx="1"/>
          </p:nvPr>
        </p:nvSpPr>
        <p:spPr>
          <a:xfrm>
            <a:off x="720000" y="3153000"/>
            <a:ext cx="2130900" cy="322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accent5"/>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84" name="Google Shape;684;p24"/>
          <p:cNvSpPr txBox="1">
            <a:spLocks noGrp="1"/>
          </p:cNvSpPr>
          <p:nvPr>
            <p:ph type="subTitle" idx="2"/>
          </p:nvPr>
        </p:nvSpPr>
        <p:spPr>
          <a:xfrm>
            <a:off x="720000" y="3546600"/>
            <a:ext cx="2130900" cy="572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85" name="Google Shape;685;p24"/>
          <p:cNvSpPr txBox="1">
            <a:spLocks noGrp="1"/>
          </p:cNvSpPr>
          <p:nvPr>
            <p:ph type="subTitle" idx="3"/>
          </p:nvPr>
        </p:nvSpPr>
        <p:spPr>
          <a:xfrm>
            <a:off x="3506550" y="3153000"/>
            <a:ext cx="2130900" cy="322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86" name="Google Shape;686;p24"/>
          <p:cNvSpPr txBox="1">
            <a:spLocks noGrp="1"/>
          </p:cNvSpPr>
          <p:nvPr>
            <p:ph type="subTitle" idx="4"/>
          </p:nvPr>
        </p:nvSpPr>
        <p:spPr>
          <a:xfrm>
            <a:off x="3506550" y="3546600"/>
            <a:ext cx="2130900" cy="572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87" name="Google Shape;687;p24"/>
          <p:cNvSpPr txBox="1">
            <a:spLocks noGrp="1"/>
          </p:cNvSpPr>
          <p:nvPr>
            <p:ph type="subTitle" idx="5"/>
          </p:nvPr>
        </p:nvSpPr>
        <p:spPr>
          <a:xfrm>
            <a:off x="6293100" y="3153000"/>
            <a:ext cx="2130900" cy="322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accent3"/>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88" name="Google Shape;688;p24"/>
          <p:cNvSpPr txBox="1">
            <a:spLocks noGrp="1"/>
          </p:cNvSpPr>
          <p:nvPr>
            <p:ph type="subTitle" idx="6"/>
          </p:nvPr>
        </p:nvSpPr>
        <p:spPr>
          <a:xfrm>
            <a:off x="6293100" y="3546600"/>
            <a:ext cx="2130900" cy="572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15">
    <p:spTree>
      <p:nvGrpSpPr>
        <p:cNvPr id="1" name="Shape 689"/>
        <p:cNvGrpSpPr/>
        <p:nvPr/>
      </p:nvGrpSpPr>
      <p:grpSpPr>
        <a:xfrm>
          <a:off x="0" y="0"/>
          <a:ext cx="0" cy="0"/>
          <a:chOff x="0" y="0"/>
          <a:chExt cx="0" cy="0"/>
        </a:xfrm>
      </p:grpSpPr>
      <p:sp>
        <p:nvSpPr>
          <p:cNvPr id="690" name="Google Shape;690;p25"/>
          <p:cNvSpPr txBox="1">
            <a:spLocks noGrp="1"/>
          </p:cNvSpPr>
          <p:nvPr>
            <p:ph type="subTitle" idx="1"/>
          </p:nvPr>
        </p:nvSpPr>
        <p:spPr>
          <a:xfrm>
            <a:off x="1887835" y="1430000"/>
            <a:ext cx="1922100" cy="362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91" name="Google Shape;691;p25"/>
          <p:cNvSpPr txBox="1">
            <a:spLocks noGrp="1"/>
          </p:cNvSpPr>
          <p:nvPr>
            <p:ph type="subTitle" idx="2"/>
          </p:nvPr>
        </p:nvSpPr>
        <p:spPr>
          <a:xfrm>
            <a:off x="1887835" y="1823600"/>
            <a:ext cx="1922100" cy="572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92" name="Google Shape;692;p25"/>
          <p:cNvSpPr txBox="1">
            <a:spLocks noGrp="1"/>
          </p:cNvSpPr>
          <p:nvPr>
            <p:ph type="subTitle" idx="3"/>
          </p:nvPr>
        </p:nvSpPr>
        <p:spPr>
          <a:xfrm>
            <a:off x="5334010" y="1430000"/>
            <a:ext cx="1922100" cy="3621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93" name="Google Shape;693;p25"/>
          <p:cNvSpPr txBox="1">
            <a:spLocks noGrp="1"/>
          </p:cNvSpPr>
          <p:nvPr>
            <p:ph type="subTitle" idx="4"/>
          </p:nvPr>
        </p:nvSpPr>
        <p:spPr>
          <a:xfrm>
            <a:off x="5334010" y="1823600"/>
            <a:ext cx="1922100" cy="5727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694" name="Google Shape;694;p25"/>
          <p:cNvSpPr txBox="1">
            <a:spLocks noGrp="1"/>
          </p:cNvSpPr>
          <p:nvPr>
            <p:ph type="subTitle" idx="5"/>
          </p:nvPr>
        </p:nvSpPr>
        <p:spPr>
          <a:xfrm>
            <a:off x="1887825" y="3170408"/>
            <a:ext cx="1922100" cy="362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95" name="Google Shape;695;p25"/>
          <p:cNvSpPr txBox="1">
            <a:spLocks noGrp="1"/>
          </p:cNvSpPr>
          <p:nvPr>
            <p:ph type="subTitle" idx="6"/>
          </p:nvPr>
        </p:nvSpPr>
        <p:spPr>
          <a:xfrm>
            <a:off x="1887835" y="3576200"/>
            <a:ext cx="1922100" cy="572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696" name="Google Shape;696;p25"/>
          <p:cNvSpPr txBox="1">
            <a:spLocks noGrp="1"/>
          </p:cNvSpPr>
          <p:nvPr>
            <p:ph type="subTitle" idx="7"/>
          </p:nvPr>
        </p:nvSpPr>
        <p:spPr>
          <a:xfrm>
            <a:off x="5334001" y="3170408"/>
            <a:ext cx="1922100" cy="3621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algn="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97" name="Google Shape;697;p25"/>
          <p:cNvSpPr txBox="1">
            <a:spLocks noGrp="1"/>
          </p:cNvSpPr>
          <p:nvPr>
            <p:ph type="subTitle" idx="8"/>
          </p:nvPr>
        </p:nvSpPr>
        <p:spPr>
          <a:xfrm>
            <a:off x="5334010" y="3576200"/>
            <a:ext cx="1922100" cy="5727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698" name="Google Shape;698;p25"/>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99"/>
        <p:cNvGrpSpPr/>
        <p:nvPr/>
      </p:nvGrpSpPr>
      <p:grpSpPr>
        <a:xfrm>
          <a:off x="0" y="0"/>
          <a:ext cx="0" cy="0"/>
          <a:chOff x="0" y="0"/>
          <a:chExt cx="0" cy="0"/>
        </a:xfrm>
      </p:grpSpPr>
      <p:sp>
        <p:nvSpPr>
          <p:cNvPr id="700" name="Google Shape;700;p26"/>
          <p:cNvSpPr/>
          <p:nvPr/>
        </p:nvSpPr>
        <p:spPr>
          <a:xfrm>
            <a:off x="120450" y="4604825"/>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120450" y="4778332"/>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26"/>
          <p:cNvGrpSpPr/>
          <p:nvPr/>
        </p:nvGrpSpPr>
        <p:grpSpPr>
          <a:xfrm>
            <a:off x="-7" y="0"/>
            <a:ext cx="643914" cy="3623066"/>
            <a:chOff x="-7" y="0"/>
            <a:chExt cx="643914" cy="3623066"/>
          </a:xfrm>
        </p:grpSpPr>
        <p:sp>
          <p:nvSpPr>
            <p:cNvPr id="703" name="Google Shape;703;p26"/>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6"/>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26"/>
          <p:cNvGrpSpPr/>
          <p:nvPr/>
        </p:nvGrpSpPr>
        <p:grpSpPr>
          <a:xfrm>
            <a:off x="7479167" y="1128258"/>
            <a:ext cx="1664822" cy="4015243"/>
            <a:chOff x="7479167" y="1128258"/>
            <a:chExt cx="1664822" cy="4015243"/>
          </a:xfrm>
        </p:grpSpPr>
        <p:sp>
          <p:nvSpPr>
            <p:cNvPr id="716" name="Google Shape;716;p26"/>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8131403" y="4834478"/>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6"/>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6"/>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7771060" y="4796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7479167" y="5018542"/>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26"/>
          <p:cNvSpPr txBox="1">
            <a:spLocks noGrp="1"/>
          </p:cNvSpPr>
          <p:nvPr>
            <p:ph type="subTitle" idx="1"/>
          </p:nvPr>
        </p:nvSpPr>
        <p:spPr>
          <a:xfrm>
            <a:off x="712200" y="2858750"/>
            <a:ext cx="2130900" cy="322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32" name="Google Shape;732;p26"/>
          <p:cNvSpPr txBox="1">
            <a:spLocks noGrp="1"/>
          </p:cNvSpPr>
          <p:nvPr>
            <p:ph type="subTitle" idx="2"/>
          </p:nvPr>
        </p:nvSpPr>
        <p:spPr>
          <a:xfrm>
            <a:off x="712200" y="3252350"/>
            <a:ext cx="2130900" cy="825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3" name="Google Shape;733;p26"/>
          <p:cNvSpPr txBox="1">
            <a:spLocks noGrp="1"/>
          </p:cNvSpPr>
          <p:nvPr>
            <p:ph type="subTitle" idx="3"/>
          </p:nvPr>
        </p:nvSpPr>
        <p:spPr>
          <a:xfrm>
            <a:off x="3498750" y="2858750"/>
            <a:ext cx="2130900" cy="322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34" name="Google Shape;734;p26"/>
          <p:cNvSpPr txBox="1">
            <a:spLocks noGrp="1"/>
          </p:cNvSpPr>
          <p:nvPr>
            <p:ph type="subTitle" idx="4"/>
          </p:nvPr>
        </p:nvSpPr>
        <p:spPr>
          <a:xfrm>
            <a:off x="3498750" y="3252350"/>
            <a:ext cx="2130900" cy="825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5" name="Google Shape;735;p26"/>
          <p:cNvSpPr txBox="1">
            <a:spLocks noGrp="1"/>
          </p:cNvSpPr>
          <p:nvPr>
            <p:ph type="subTitle" idx="5"/>
          </p:nvPr>
        </p:nvSpPr>
        <p:spPr>
          <a:xfrm>
            <a:off x="6293100" y="2858750"/>
            <a:ext cx="2130900" cy="322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36" name="Google Shape;736;p26"/>
          <p:cNvSpPr txBox="1">
            <a:spLocks noGrp="1"/>
          </p:cNvSpPr>
          <p:nvPr>
            <p:ph type="subTitle" idx="6"/>
          </p:nvPr>
        </p:nvSpPr>
        <p:spPr>
          <a:xfrm>
            <a:off x="6290500" y="3252350"/>
            <a:ext cx="2130900" cy="825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37" name="Google Shape;737;p26"/>
          <p:cNvSpPr txBox="1">
            <a:spLocks noGrp="1"/>
          </p:cNvSpPr>
          <p:nvPr>
            <p:ph type="title"/>
          </p:nvPr>
        </p:nvSpPr>
        <p:spPr>
          <a:xfrm>
            <a:off x="136590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738"/>
        <p:cNvGrpSpPr/>
        <p:nvPr/>
      </p:nvGrpSpPr>
      <p:grpSpPr>
        <a:xfrm>
          <a:off x="0" y="0"/>
          <a:ext cx="0" cy="0"/>
          <a:chOff x="0" y="0"/>
          <a:chExt cx="0" cy="0"/>
        </a:xfrm>
      </p:grpSpPr>
      <p:sp>
        <p:nvSpPr>
          <p:cNvPr id="739" name="Google Shape;739;p27"/>
          <p:cNvSpPr txBox="1">
            <a:spLocks noGrp="1"/>
          </p:cNvSpPr>
          <p:nvPr>
            <p:ph type="subTitle" idx="1"/>
          </p:nvPr>
        </p:nvSpPr>
        <p:spPr>
          <a:xfrm>
            <a:off x="1133900" y="3344032"/>
            <a:ext cx="2175600" cy="295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accent5"/>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40" name="Google Shape;740;p27"/>
          <p:cNvSpPr txBox="1">
            <a:spLocks noGrp="1"/>
          </p:cNvSpPr>
          <p:nvPr>
            <p:ph type="subTitle" idx="2"/>
          </p:nvPr>
        </p:nvSpPr>
        <p:spPr>
          <a:xfrm>
            <a:off x="1133900" y="3737632"/>
            <a:ext cx="2175600" cy="572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41" name="Google Shape;741;p27"/>
          <p:cNvSpPr txBox="1">
            <a:spLocks noGrp="1"/>
          </p:cNvSpPr>
          <p:nvPr>
            <p:ph type="subTitle" idx="3"/>
          </p:nvPr>
        </p:nvSpPr>
        <p:spPr>
          <a:xfrm>
            <a:off x="5824100" y="3328950"/>
            <a:ext cx="2175600" cy="295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accent5"/>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42" name="Google Shape;742;p27"/>
          <p:cNvSpPr txBox="1">
            <a:spLocks noGrp="1"/>
          </p:cNvSpPr>
          <p:nvPr>
            <p:ph type="subTitle" idx="4"/>
          </p:nvPr>
        </p:nvSpPr>
        <p:spPr>
          <a:xfrm>
            <a:off x="5824100" y="3722550"/>
            <a:ext cx="2175600" cy="572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43" name="Google Shape;743;p27"/>
          <p:cNvSpPr txBox="1">
            <a:spLocks noGrp="1"/>
          </p:cNvSpPr>
          <p:nvPr>
            <p:ph type="subTitle" idx="5"/>
          </p:nvPr>
        </p:nvSpPr>
        <p:spPr>
          <a:xfrm>
            <a:off x="3484200" y="1501000"/>
            <a:ext cx="2175600" cy="469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000"/>
              <a:buFont typeface="Bebas Neue" panose="020B0606020202050201"/>
              <a:buNone/>
              <a:defRPr sz="2200">
                <a:solidFill>
                  <a:schemeClr val="accent5"/>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44" name="Google Shape;744;p27"/>
          <p:cNvSpPr txBox="1">
            <a:spLocks noGrp="1"/>
          </p:cNvSpPr>
          <p:nvPr>
            <p:ph type="subTitle" idx="6"/>
          </p:nvPr>
        </p:nvSpPr>
        <p:spPr>
          <a:xfrm>
            <a:off x="3484200" y="1894600"/>
            <a:ext cx="2175600" cy="572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45" name="Google Shape;745;p27"/>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CUSTOM_2">
    <p:spTree>
      <p:nvGrpSpPr>
        <p:cNvPr id="1" name="Shape 746"/>
        <p:cNvGrpSpPr/>
        <p:nvPr/>
      </p:nvGrpSpPr>
      <p:grpSpPr>
        <a:xfrm>
          <a:off x="0" y="0"/>
          <a:ext cx="0" cy="0"/>
          <a:chOff x="0" y="0"/>
          <a:chExt cx="0" cy="0"/>
        </a:xfrm>
      </p:grpSpPr>
      <p:grpSp>
        <p:nvGrpSpPr>
          <p:cNvPr id="747" name="Google Shape;747;p28"/>
          <p:cNvGrpSpPr/>
          <p:nvPr/>
        </p:nvGrpSpPr>
        <p:grpSpPr>
          <a:xfrm flipH="1">
            <a:off x="-8" y="11222"/>
            <a:ext cx="584466" cy="3946393"/>
            <a:chOff x="8559523" y="791447"/>
            <a:chExt cx="584466" cy="3946393"/>
          </a:xfrm>
        </p:grpSpPr>
        <p:sp>
          <p:nvSpPr>
            <p:cNvPr id="748" name="Google Shape;748;p28"/>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8"/>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8"/>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8"/>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8"/>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8"/>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8"/>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28"/>
          <p:cNvGrpSpPr/>
          <p:nvPr/>
        </p:nvGrpSpPr>
        <p:grpSpPr>
          <a:xfrm>
            <a:off x="818699" y="4915675"/>
            <a:ext cx="616750" cy="78715"/>
            <a:chOff x="818699" y="4915675"/>
            <a:chExt cx="616750" cy="78715"/>
          </a:xfrm>
        </p:grpSpPr>
        <p:sp>
          <p:nvSpPr>
            <p:cNvPr id="760" name="Google Shape;760;p28"/>
            <p:cNvSpPr/>
            <p:nvPr/>
          </p:nvSpPr>
          <p:spPr>
            <a:xfrm flipH="1">
              <a:off x="1356776" y="4915675"/>
              <a:ext cx="78673" cy="78715"/>
            </a:xfrm>
            <a:custGeom>
              <a:avLst/>
              <a:gdLst/>
              <a:ahLst/>
              <a:cxnLst/>
              <a:rect l="l" t="t" r="r" b="b"/>
              <a:pathLst>
                <a:path w="1880"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flipH="1">
              <a:off x="1088282" y="4915675"/>
              <a:ext cx="77627" cy="78715"/>
            </a:xfrm>
            <a:custGeom>
              <a:avLst/>
              <a:gdLst/>
              <a:ahLst/>
              <a:cxnLst/>
              <a:rect l="l" t="t" r="r" b="b"/>
              <a:pathLst>
                <a:path w="1855" h="1881" extrusionOk="0">
                  <a:moveTo>
                    <a:pt x="0" y="0"/>
                  </a:moveTo>
                  <a:lnTo>
                    <a:pt x="0" y="1880"/>
                  </a:lnTo>
                  <a:lnTo>
                    <a:pt x="1855" y="1880"/>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flipH="1">
              <a:off x="818699" y="4915675"/>
              <a:ext cx="78715" cy="78715"/>
            </a:xfrm>
            <a:custGeom>
              <a:avLst/>
              <a:gdLst/>
              <a:ahLst/>
              <a:cxnLst/>
              <a:rect l="l" t="t" r="r" b="b"/>
              <a:pathLst>
                <a:path w="1881"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28"/>
          <p:cNvGrpSpPr/>
          <p:nvPr/>
        </p:nvGrpSpPr>
        <p:grpSpPr>
          <a:xfrm>
            <a:off x="259675" y="4807625"/>
            <a:ext cx="425883" cy="216100"/>
            <a:chOff x="259675" y="4807625"/>
            <a:chExt cx="425883" cy="216100"/>
          </a:xfrm>
        </p:grpSpPr>
        <p:sp>
          <p:nvSpPr>
            <p:cNvPr id="764" name="Google Shape;764;p28"/>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28"/>
          <p:cNvGrpSpPr/>
          <p:nvPr/>
        </p:nvGrpSpPr>
        <p:grpSpPr>
          <a:xfrm>
            <a:off x="7444711" y="1171313"/>
            <a:ext cx="1758614" cy="3882110"/>
            <a:chOff x="7444711" y="1171313"/>
            <a:chExt cx="1758614" cy="3882110"/>
          </a:xfrm>
        </p:grpSpPr>
        <p:sp>
          <p:nvSpPr>
            <p:cNvPr id="768" name="Google Shape;768;p28"/>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28"/>
          <p:cNvSpPr txBox="1">
            <a:spLocks noGrp="1"/>
          </p:cNvSpPr>
          <p:nvPr>
            <p:ph type="subTitle" idx="1"/>
          </p:nvPr>
        </p:nvSpPr>
        <p:spPr>
          <a:xfrm>
            <a:off x="1826475" y="3599552"/>
            <a:ext cx="2331000" cy="32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5" name="Google Shape;785;p28"/>
          <p:cNvSpPr txBox="1">
            <a:spLocks noGrp="1"/>
          </p:cNvSpPr>
          <p:nvPr>
            <p:ph type="subTitle" idx="2"/>
          </p:nvPr>
        </p:nvSpPr>
        <p:spPr>
          <a:xfrm>
            <a:off x="1826486" y="3974103"/>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786" name="Google Shape;786;p28"/>
          <p:cNvSpPr txBox="1">
            <a:spLocks noGrp="1"/>
          </p:cNvSpPr>
          <p:nvPr>
            <p:ph type="subTitle" idx="3"/>
          </p:nvPr>
        </p:nvSpPr>
        <p:spPr>
          <a:xfrm>
            <a:off x="6093000" y="3599552"/>
            <a:ext cx="2331000" cy="32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7" name="Google Shape;787;p28"/>
          <p:cNvSpPr txBox="1">
            <a:spLocks noGrp="1"/>
          </p:cNvSpPr>
          <p:nvPr>
            <p:ph type="subTitle" idx="4"/>
          </p:nvPr>
        </p:nvSpPr>
        <p:spPr>
          <a:xfrm>
            <a:off x="6093011" y="3974103"/>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788" name="Google Shape;788;p28"/>
          <p:cNvSpPr txBox="1">
            <a:spLocks noGrp="1"/>
          </p:cNvSpPr>
          <p:nvPr>
            <p:ph type="subTitle" idx="5"/>
          </p:nvPr>
        </p:nvSpPr>
        <p:spPr>
          <a:xfrm>
            <a:off x="1826475" y="1844775"/>
            <a:ext cx="2331000" cy="32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89" name="Google Shape;789;p28"/>
          <p:cNvSpPr txBox="1">
            <a:spLocks noGrp="1"/>
          </p:cNvSpPr>
          <p:nvPr>
            <p:ph type="subTitle" idx="6"/>
          </p:nvPr>
        </p:nvSpPr>
        <p:spPr>
          <a:xfrm>
            <a:off x="1826486" y="2238373"/>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790" name="Google Shape;790;p28"/>
          <p:cNvSpPr txBox="1">
            <a:spLocks noGrp="1"/>
          </p:cNvSpPr>
          <p:nvPr>
            <p:ph type="subTitle" idx="7"/>
          </p:nvPr>
        </p:nvSpPr>
        <p:spPr>
          <a:xfrm>
            <a:off x="6093000" y="1844775"/>
            <a:ext cx="2331000" cy="3279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91" name="Google Shape;791;p28"/>
          <p:cNvSpPr txBox="1">
            <a:spLocks noGrp="1"/>
          </p:cNvSpPr>
          <p:nvPr>
            <p:ph type="subTitle" idx="8"/>
          </p:nvPr>
        </p:nvSpPr>
        <p:spPr>
          <a:xfrm>
            <a:off x="6093011" y="2238373"/>
            <a:ext cx="2331000" cy="591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792" name="Google Shape;792;p28"/>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2">
  <p:cSld name="CUSTOM_17">
    <p:spTree>
      <p:nvGrpSpPr>
        <p:cNvPr id="1" name="Shape 793"/>
        <p:cNvGrpSpPr/>
        <p:nvPr/>
      </p:nvGrpSpPr>
      <p:grpSpPr>
        <a:xfrm>
          <a:off x="0" y="0"/>
          <a:ext cx="0" cy="0"/>
          <a:chOff x="0" y="0"/>
          <a:chExt cx="0" cy="0"/>
        </a:xfrm>
      </p:grpSpPr>
      <p:sp>
        <p:nvSpPr>
          <p:cNvPr id="794" name="Google Shape;794;p29"/>
          <p:cNvSpPr txBox="1">
            <a:spLocks noGrp="1"/>
          </p:cNvSpPr>
          <p:nvPr>
            <p:ph type="subTitle" idx="1"/>
          </p:nvPr>
        </p:nvSpPr>
        <p:spPr>
          <a:xfrm>
            <a:off x="6248400" y="3370786"/>
            <a:ext cx="2175600" cy="295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accent5"/>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95" name="Google Shape;795;p29"/>
          <p:cNvSpPr txBox="1">
            <a:spLocks noGrp="1"/>
          </p:cNvSpPr>
          <p:nvPr>
            <p:ph type="subTitle" idx="2"/>
          </p:nvPr>
        </p:nvSpPr>
        <p:spPr>
          <a:xfrm>
            <a:off x="6248400" y="3764386"/>
            <a:ext cx="2175600" cy="572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96" name="Google Shape;796;p29"/>
          <p:cNvSpPr txBox="1">
            <a:spLocks noGrp="1"/>
          </p:cNvSpPr>
          <p:nvPr>
            <p:ph type="subTitle" idx="3"/>
          </p:nvPr>
        </p:nvSpPr>
        <p:spPr>
          <a:xfrm>
            <a:off x="6248400" y="1344273"/>
            <a:ext cx="2175600" cy="295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accent5"/>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97" name="Google Shape;797;p29"/>
          <p:cNvSpPr txBox="1">
            <a:spLocks noGrp="1"/>
          </p:cNvSpPr>
          <p:nvPr>
            <p:ph type="subTitle" idx="4"/>
          </p:nvPr>
        </p:nvSpPr>
        <p:spPr>
          <a:xfrm>
            <a:off x="6248400" y="1737873"/>
            <a:ext cx="2175600" cy="572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98" name="Google Shape;798;p29"/>
          <p:cNvSpPr txBox="1">
            <a:spLocks noGrp="1"/>
          </p:cNvSpPr>
          <p:nvPr>
            <p:ph type="subTitle" idx="5"/>
          </p:nvPr>
        </p:nvSpPr>
        <p:spPr>
          <a:xfrm>
            <a:off x="6248400" y="2348062"/>
            <a:ext cx="2175600" cy="2955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2000"/>
              <a:buFont typeface="Bebas Neue" panose="020B0606020202050201"/>
              <a:buNone/>
              <a:defRPr sz="2200">
                <a:solidFill>
                  <a:schemeClr val="accent5"/>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99" name="Google Shape;799;p29"/>
          <p:cNvSpPr txBox="1">
            <a:spLocks noGrp="1"/>
          </p:cNvSpPr>
          <p:nvPr>
            <p:ph type="subTitle" idx="6"/>
          </p:nvPr>
        </p:nvSpPr>
        <p:spPr>
          <a:xfrm>
            <a:off x="6248400" y="2741662"/>
            <a:ext cx="2175600" cy="572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00" name="Google Shape;800;p29"/>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
  <p:cSld name="CUSTOM_18">
    <p:spTree>
      <p:nvGrpSpPr>
        <p:cNvPr id="1" name="Shape 801"/>
        <p:cNvGrpSpPr/>
        <p:nvPr/>
      </p:nvGrpSpPr>
      <p:grpSpPr>
        <a:xfrm>
          <a:off x="0" y="0"/>
          <a:ext cx="0" cy="0"/>
          <a:chOff x="0" y="0"/>
          <a:chExt cx="0" cy="0"/>
        </a:xfrm>
      </p:grpSpPr>
      <p:sp>
        <p:nvSpPr>
          <p:cNvPr id="802" name="Google Shape;802;p30"/>
          <p:cNvSpPr txBox="1">
            <a:spLocks noGrp="1"/>
          </p:cNvSpPr>
          <p:nvPr>
            <p:ph type="title" hasCustomPrompt="1"/>
          </p:nvPr>
        </p:nvSpPr>
        <p:spPr>
          <a:xfrm>
            <a:off x="895650" y="1571788"/>
            <a:ext cx="3977700" cy="1496700"/>
          </a:xfrm>
          <a:prstGeom prst="rect">
            <a:avLst/>
          </a:prstGeom>
        </p:spPr>
        <p:txBody>
          <a:bodyPr spcFirstLastPara="1" wrap="square" lIns="0" tIns="0" rIns="0" bIns="0" anchor="t" anchorCtr="0">
            <a:noAutofit/>
          </a:bodyPr>
          <a:lstStyle>
            <a:lvl1pPr lvl="0" algn="ctr" rtl="0">
              <a:spcBef>
                <a:spcPts val="0"/>
              </a:spcBef>
              <a:spcAft>
                <a:spcPts val="0"/>
              </a:spcAft>
              <a:buClr>
                <a:schemeClr val="lt2"/>
              </a:buClr>
              <a:buSzPts val="7200"/>
              <a:buNone/>
              <a:defRPr sz="11000">
                <a:solidFill>
                  <a:schemeClr val="lt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803" name="Google Shape;803;p30"/>
          <p:cNvSpPr txBox="1">
            <a:spLocks noGrp="1"/>
          </p:cNvSpPr>
          <p:nvPr>
            <p:ph type="subTitle" idx="1"/>
          </p:nvPr>
        </p:nvSpPr>
        <p:spPr>
          <a:xfrm>
            <a:off x="895650" y="3068613"/>
            <a:ext cx="3977700" cy="503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solidFill>
                  <a:schemeClr val="dk1"/>
                </a:solidFill>
              </a:defRPr>
            </a:lvl1pPr>
            <a:lvl2pPr lvl="1" algn="ctr" rtl="0">
              <a:lnSpc>
                <a:spcPct val="100000"/>
              </a:lnSpc>
              <a:spcBef>
                <a:spcPts val="0"/>
              </a:spcBef>
              <a:spcAft>
                <a:spcPts val="0"/>
              </a:spcAft>
              <a:buClr>
                <a:schemeClr val="dk1"/>
              </a:buClr>
              <a:buSzPts val="1600"/>
              <a:buNone/>
              <a:defRPr>
                <a:solidFill>
                  <a:schemeClr val="dk1"/>
                </a:solidFill>
              </a:defRPr>
            </a:lvl2pPr>
            <a:lvl3pPr lvl="2" algn="ctr" rtl="0">
              <a:lnSpc>
                <a:spcPct val="100000"/>
              </a:lnSpc>
              <a:spcBef>
                <a:spcPts val="0"/>
              </a:spcBef>
              <a:spcAft>
                <a:spcPts val="0"/>
              </a:spcAft>
              <a:buClr>
                <a:schemeClr val="dk1"/>
              </a:buClr>
              <a:buSzPts val="1600"/>
              <a:buNone/>
              <a:defRPr>
                <a:solidFill>
                  <a:schemeClr val="dk1"/>
                </a:solidFill>
              </a:defRPr>
            </a:lvl3pPr>
            <a:lvl4pPr lvl="3" algn="ctr" rtl="0">
              <a:lnSpc>
                <a:spcPct val="100000"/>
              </a:lnSpc>
              <a:spcBef>
                <a:spcPts val="0"/>
              </a:spcBef>
              <a:spcAft>
                <a:spcPts val="0"/>
              </a:spcAft>
              <a:buClr>
                <a:schemeClr val="dk1"/>
              </a:buClr>
              <a:buSzPts val="1600"/>
              <a:buNone/>
              <a:defRPr>
                <a:solidFill>
                  <a:schemeClr val="dk1"/>
                </a:solidFill>
              </a:defRPr>
            </a:lvl4pPr>
            <a:lvl5pPr lvl="4" algn="ctr" rtl="0">
              <a:lnSpc>
                <a:spcPct val="100000"/>
              </a:lnSpc>
              <a:spcBef>
                <a:spcPts val="0"/>
              </a:spcBef>
              <a:spcAft>
                <a:spcPts val="0"/>
              </a:spcAft>
              <a:buClr>
                <a:schemeClr val="dk1"/>
              </a:buClr>
              <a:buSzPts val="1600"/>
              <a:buNone/>
              <a:defRPr>
                <a:solidFill>
                  <a:schemeClr val="dk1"/>
                </a:solidFill>
              </a:defRPr>
            </a:lvl5pPr>
            <a:lvl6pPr lvl="5" algn="ctr" rtl="0">
              <a:lnSpc>
                <a:spcPct val="100000"/>
              </a:lnSpc>
              <a:spcBef>
                <a:spcPts val="0"/>
              </a:spcBef>
              <a:spcAft>
                <a:spcPts val="0"/>
              </a:spcAft>
              <a:buClr>
                <a:schemeClr val="dk1"/>
              </a:buClr>
              <a:buSzPts val="1600"/>
              <a:buNone/>
              <a:defRPr>
                <a:solidFill>
                  <a:schemeClr val="dk1"/>
                </a:solidFill>
              </a:defRPr>
            </a:lvl6pPr>
            <a:lvl7pPr lvl="6" algn="ctr" rtl="0">
              <a:lnSpc>
                <a:spcPct val="100000"/>
              </a:lnSpc>
              <a:spcBef>
                <a:spcPts val="0"/>
              </a:spcBef>
              <a:spcAft>
                <a:spcPts val="0"/>
              </a:spcAft>
              <a:buClr>
                <a:schemeClr val="dk1"/>
              </a:buClr>
              <a:buSzPts val="1600"/>
              <a:buNone/>
              <a:defRPr>
                <a:solidFill>
                  <a:schemeClr val="dk1"/>
                </a:solidFill>
              </a:defRPr>
            </a:lvl7pPr>
            <a:lvl8pPr lvl="7" algn="ctr" rtl="0">
              <a:lnSpc>
                <a:spcPct val="100000"/>
              </a:lnSpc>
              <a:spcBef>
                <a:spcPts val="0"/>
              </a:spcBef>
              <a:spcAft>
                <a:spcPts val="0"/>
              </a:spcAft>
              <a:buClr>
                <a:schemeClr val="dk1"/>
              </a:buClr>
              <a:buSzPts val="1600"/>
              <a:buNone/>
              <a:defRPr>
                <a:solidFill>
                  <a:schemeClr val="dk1"/>
                </a:solidFill>
              </a:defRPr>
            </a:lvl8pPr>
            <a:lvl9pPr lvl="8" algn="ctr" rtl="0">
              <a:lnSpc>
                <a:spcPct val="100000"/>
              </a:lnSpc>
              <a:spcBef>
                <a:spcPts val="0"/>
              </a:spcBef>
              <a:spcAft>
                <a:spcPts val="0"/>
              </a:spcAft>
              <a:buClr>
                <a:schemeClr val="dk1"/>
              </a:buClr>
              <a:buSzPts val="1600"/>
              <a:buNone/>
              <a:defRPr>
                <a:solidFill>
                  <a:schemeClr val="dk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19">
    <p:spTree>
      <p:nvGrpSpPr>
        <p:cNvPr id="1" name="Shape 804"/>
        <p:cNvGrpSpPr/>
        <p:nvPr/>
      </p:nvGrpSpPr>
      <p:grpSpPr>
        <a:xfrm>
          <a:off x="0" y="0"/>
          <a:ext cx="0" cy="0"/>
          <a:chOff x="0" y="0"/>
          <a:chExt cx="0" cy="0"/>
        </a:xfrm>
      </p:grpSpPr>
      <p:sp>
        <p:nvSpPr>
          <p:cNvPr id="805" name="Google Shape;805;p31"/>
          <p:cNvSpPr txBox="1">
            <a:spLocks noGrp="1"/>
          </p:cNvSpPr>
          <p:nvPr>
            <p:ph type="title" hasCustomPrompt="1"/>
          </p:nvPr>
        </p:nvSpPr>
        <p:spPr>
          <a:xfrm>
            <a:off x="1978650" y="1638450"/>
            <a:ext cx="5186700" cy="1496700"/>
          </a:xfrm>
          <a:prstGeom prst="rect">
            <a:avLst/>
          </a:prstGeom>
        </p:spPr>
        <p:txBody>
          <a:bodyPr spcFirstLastPara="1" wrap="square" lIns="0" tIns="0" rIns="0" bIns="0" anchor="t" anchorCtr="0">
            <a:noAutofit/>
          </a:bodyPr>
          <a:lstStyle>
            <a:lvl1pPr lvl="0" algn="ctr" rtl="0">
              <a:spcBef>
                <a:spcPts val="0"/>
              </a:spcBef>
              <a:spcAft>
                <a:spcPts val="0"/>
              </a:spcAft>
              <a:buSzPts val="7200"/>
              <a:buNone/>
              <a:defRPr sz="110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806" name="Google Shape;806;p31"/>
          <p:cNvSpPr txBox="1">
            <a:spLocks noGrp="1"/>
          </p:cNvSpPr>
          <p:nvPr>
            <p:ph type="subTitle" idx="1"/>
          </p:nvPr>
        </p:nvSpPr>
        <p:spPr>
          <a:xfrm>
            <a:off x="1978650" y="3135275"/>
            <a:ext cx="5186700" cy="3933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grpSp>
        <p:nvGrpSpPr>
          <p:cNvPr id="16" name="Google Shape;16;p4"/>
          <p:cNvGrpSpPr/>
          <p:nvPr/>
        </p:nvGrpSpPr>
        <p:grpSpPr>
          <a:xfrm>
            <a:off x="-7" y="0"/>
            <a:ext cx="625763" cy="3288755"/>
            <a:chOff x="-7" y="0"/>
            <a:chExt cx="625763" cy="3288755"/>
          </a:xfrm>
        </p:grpSpPr>
        <p:sp>
          <p:nvSpPr>
            <p:cNvPr id="17" name="Google Shape;17;p4"/>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444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5226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51484" y="10274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4"/>
          <p:cNvGrpSpPr/>
          <p:nvPr/>
        </p:nvGrpSpPr>
        <p:grpSpPr>
          <a:xfrm>
            <a:off x="8431104" y="1818952"/>
            <a:ext cx="712884" cy="3324549"/>
            <a:chOff x="8431104" y="1818952"/>
            <a:chExt cx="712884" cy="3324549"/>
          </a:xfrm>
        </p:grpSpPr>
        <p:sp>
          <p:nvSpPr>
            <p:cNvPr id="27" name="Google Shape;27;p4"/>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809535" y="50001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4"/>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4"/>
          <p:cNvSpPr txBox="1">
            <a:spLocks noGrp="1"/>
          </p:cNvSpPr>
          <p:nvPr>
            <p:ph type="body" idx="1"/>
          </p:nvPr>
        </p:nvSpPr>
        <p:spPr>
          <a:xfrm>
            <a:off x="720000" y="1200975"/>
            <a:ext cx="7704000" cy="332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lt2"/>
              </a:buClr>
              <a:buSzPts val="1200"/>
              <a:buFont typeface="Livvic"/>
              <a:buChar char="●"/>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grpSp>
        <p:nvGrpSpPr>
          <p:cNvPr id="38" name="Google Shape;38;p4"/>
          <p:cNvGrpSpPr/>
          <p:nvPr/>
        </p:nvGrpSpPr>
        <p:grpSpPr>
          <a:xfrm>
            <a:off x="-344350" y="4817800"/>
            <a:ext cx="2758303" cy="193976"/>
            <a:chOff x="-344350" y="4817800"/>
            <a:chExt cx="2758303" cy="193976"/>
          </a:xfrm>
        </p:grpSpPr>
        <p:sp>
          <p:nvSpPr>
            <p:cNvPr id="39" name="Google Shape;39;p4"/>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807"/>
        <p:cNvGrpSpPr/>
        <p:nvPr/>
      </p:nvGrpSpPr>
      <p:grpSpPr>
        <a:xfrm>
          <a:off x="0" y="0"/>
          <a:ext cx="0" cy="0"/>
          <a:chOff x="0" y="0"/>
          <a:chExt cx="0" cy="0"/>
        </a:xfrm>
      </p:grpSpPr>
      <p:sp>
        <p:nvSpPr>
          <p:cNvPr id="808" name="Google Shape;808;p32"/>
          <p:cNvSpPr txBox="1">
            <a:spLocks noGrp="1"/>
          </p:cNvSpPr>
          <p:nvPr>
            <p:ph type="subTitle" idx="1"/>
          </p:nvPr>
        </p:nvSpPr>
        <p:spPr>
          <a:xfrm>
            <a:off x="720000" y="3602700"/>
            <a:ext cx="20673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09" name="Google Shape;809;p32"/>
          <p:cNvSpPr txBox="1">
            <a:spLocks noGrp="1"/>
          </p:cNvSpPr>
          <p:nvPr>
            <p:ph type="subTitle" idx="2"/>
          </p:nvPr>
        </p:nvSpPr>
        <p:spPr>
          <a:xfrm>
            <a:off x="720000" y="4050832"/>
            <a:ext cx="2067300" cy="531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10" name="Google Shape;810;p32"/>
          <p:cNvSpPr txBox="1">
            <a:spLocks noGrp="1"/>
          </p:cNvSpPr>
          <p:nvPr>
            <p:ph type="subTitle" idx="3"/>
          </p:nvPr>
        </p:nvSpPr>
        <p:spPr>
          <a:xfrm>
            <a:off x="3538350" y="3602700"/>
            <a:ext cx="20673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11" name="Google Shape;811;p32"/>
          <p:cNvSpPr txBox="1">
            <a:spLocks noGrp="1"/>
          </p:cNvSpPr>
          <p:nvPr>
            <p:ph type="subTitle" idx="4"/>
          </p:nvPr>
        </p:nvSpPr>
        <p:spPr>
          <a:xfrm>
            <a:off x="3538350" y="4050832"/>
            <a:ext cx="2067300" cy="531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12" name="Google Shape;812;p32"/>
          <p:cNvSpPr txBox="1">
            <a:spLocks noGrp="1"/>
          </p:cNvSpPr>
          <p:nvPr>
            <p:ph type="subTitle" idx="5"/>
          </p:nvPr>
        </p:nvSpPr>
        <p:spPr>
          <a:xfrm>
            <a:off x="6356700" y="3602700"/>
            <a:ext cx="20673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13" name="Google Shape;813;p32"/>
          <p:cNvSpPr txBox="1">
            <a:spLocks noGrp="1"/>
          </p:cNvSpPr>
          <p:nvPr>
            <p:ph type="subTitle" idx="6"/>
          </p:nvPr>
        </p:nvSpPr>
        <p:spPr>
          <a:xfrm>
            <a:off x="6356700" y="4050832"/>
            <a:ext cx="2067300" cy="531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14" name="Google Shape;814;p32"/>
          <p:cNvSpPr txBox="1">
            <a:spLocks noGrp="1"/>
          </p:cNvSpPr>
          <p:nvPr>
            <p:ph type="subTitle" idx="7"/>
          </p:nvPr>
        </p:nvSpPr>
        <p:spPr>
          <a:xfrm>
            <a:off x="720000" y="1812100"/>
            <a:ext cx="20673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15" name="Google Shape;815;p32"/>
          <p:cNvSpPr txBox="1">
            <a:spLocks noGrp="1"/>
          </p:cNvSpPr>
          <p:nvPr>
            <p:ph type="subTitle" idx="8"/>
          </p:nvPr>
        </p:nvSpPr>
        <p:spPr>
          <a:xfrm>
            <a:off x="720000" y="2281910"/>
            <a:ext cx="20673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16" name="Google Shape;816;p32"/>
          <p:cNvSpPr txBox="1">
            <a:spLocks noGrp="1"/>
          </p:cNvSpPr>
          <p:nvPr>
            <p:ph type="subTitle" idx="9"/>
          </p:nvPr>
        </p:nvSpPr>
        <p:spPr>
          <a:xfrm>
            <a:off x="3538350" y="1812100"/>
            <a:ext cx="20673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17" name="Google Shape;817;p32"/>
          <p:cNvSpPr txBox="1">
            <a:spLocks noGrp="1"/>
          </p:cNvSpPr>
          <p:nvPr>
            <p:ph type="subTitle" idx="13"/>
          </p:nvPr>
        </p:nvSpPr>
        <p:spPr>
          <a:xfrm>
            <a:off x="3538350" y="2281910"/>
            <a:ext cx="20673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18" name="Google Shape;818;p32"/>
          <p:cNvSpPr txBox="1">
            <a:spLocks noGrp="1"/>
          </p:cNvSpPr>
          <p:nvPr>
            <p:ph type="subTitle" idx="14"/>
          </p:nvPr>
        </p:nvSpPr>
        <p:spPr>
          <a:xfrm>
            <a:off x="6356700" y="1812100"/>
            <a:ext cx="20673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000"/>
              <a:buFont typeface="Bebas Neue" panose="020B0606020202050201"/>
              <a:buNone/>
              <a:defRPr sz="20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19" name="Google Shape;819;p32"/>
          <p:cNvSpPr txBox="1">
            <a:spLocks noGrp="1"/>
          </p:cNvSpPr>
          <p:nvPr>
            <p:ph type="subTitle" idx="15"/>
          </p:nvPr>
        </p:nvSpPr>
        <p:spPr>
          <a:xfrm>
            <a:off x="6356700" y="2281910"/>
            <a:ext cx="20673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820" name="Google Shape;820;p32"/>
          <p:cNvGrpSpPr/>
          <p:nvPr/>
        </p:nvGrpSpPr>
        <p:grpSpPr>
          <a:xfrm>
            <a:off x="-7" y="0"/>
            <a:ext cx="9143996" cy="5023725"/>
            <a:chOff x="-7" y="0"/>
            <a:chExt cx="9143996" cy="5023725"/>
          </a:xfrm>
        </p:grpSpPr>
        <p:grpSp>
          <p:nvGrpSpPr>
            <p:cNvPr id="821" name="Google Shape;821;p32"/>
            <p:cNvGrpSpPr/>
            <p:nvPr/>
          </p:nvGrpSpPr>
          <p:grpSpPr>
            <a:xfrm flipH="1">
              <a:off x="8559523" y="1128258"/>
              <a:ext cx="584466" cy="3281784"/>
              <a:chOff x="8559523" y="1128258"/>
              <a:chExt cx="584466" cy="3281784"/>
            </a:xfrm>
          </p:grpSpPr>
          <p:sp>
            <p:nvSpPr>
              <p:cNvPr id="822" name="Google Shape;822;p32"/>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2"/>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2"/>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2"/>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2"/>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2"/>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2"/>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2"/>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2"/>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32"/>
            <p:cNvGrpSpPr/>
            <p:nvPr/>
          </p:nvGrpSpPr>
          <p:grpSpPr>
            <a:xfrm>
              <a:off x="-7" y="0"/>
              <a:ext cx="1295404" cy="3623066"/>
              <a:chOff x="-7" y="0"/>
              <a:chExt cx="1295404" cy="3623066"/>
            </a:xfrm>
          </p:grpSpPr>
          <p:grpSp>
            <p:nvGrpSpPr>
              <p:cNvPr id="832" name="Google Shape;832;p32"/>
              <p:cNvGrpSpPr/>
              <p:nvPr/>
            </p:nvGrpSpPr>
            <p:grpSpPr>
              <a:xfrm>
                <a:off x="-7" y="0"/>
                <a:ext cx="643914" cy="3623066"/>
                <a:chOff x="-7" y="0"/>
                <a:chExt cx="643914" cy="3623066"/>
              </a:xfrm>
            </p:grpSpPr>
            <p:sp>
              <p:nvSpPr>
                <p:cNvPr id="833" name="Google Shape;833;p32"/>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2"/>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2"/>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2"/>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2"/>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2"/>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2"/>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2"/>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32"/>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2"/>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2"/>
            <p:cNvGrpSpPr/>
            <p:nvPr/>
          </p:nvGrpSpPr>
          <p:grpSpPr>
            <a:xfrm>
              <a:off x="294125" y="4807625"/>
              <a:ext cx="425883" cy="216100"/>
              <a:chOff x="259675" y="4807625"/>
              <a:chExt cx="425883" cy="216100"/>
            </a:xfrm>
          </p:grpSpPr>
          <p:sp>
            <p:nvSpPr>
              <p:cNvPr id="848" name="Google Shape;848;p32"/>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1" name="Google Shape;851;p32"/>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CUSTOM_4">
    <p:spTree>
      <p:nvGrpSpPr>
        <p:cNvPr id="1" name="Shape 852"/>
        <p:cNvGrpSpPr/>
        <p:nvPr/>
      </p:nvGrpSpPr>
      <p:grpSpPr>
        <a:xfrm>
          <a:off x="0" y="0"/>
          <a:ext cx="0" cy="0"/>
          <a:chOff x="0" y="0"/>
          <a:chExt cx="0" cy="0"/>
        </a:xfrm>
      </p:grpSpPr>
      <p:sp>
        <p:nvSpPr>
          <p:cNvPr id="853" name="Google Shape;853;p33"/>
          <p:cNvSpPr/>
          <p:nvPr/>
        </p:nvSpPr>
        <p:spPr>
          <a:xfrm>
            <a:off x="7543575" y="4771600"/>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7543575" y="4945107"/>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8530275" y="4771600"/>
            <a:ext cx="2124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33"/>
          <p:cNvGrpSpPr/>
          <p:nvPr/>
        </p:nvGrpSpPr>
        <p:grpSpPr>
          <a:xfrm>
            <a:off x="-7" y="1128258"/>
            <a:ext cx="584466" cy="3281784"/>
            <a:chOff x="8559523" y="1128258"/>
            <a:chExt cx="584466" cy="3281784"/>
          </a:xfrm>
        </p:grpSpPr>
        <p:sp>
          <p:nvSpPr>
            <p:cNvPr id="857" name="Google Shape;857;p33"/>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33"/>
          <p:cNvGrpSpPr/>
          <p:nvPr/>
        </p:nvGrpSpPr>
        <p:grpSpPr>
          <a:xfrm flipH="1">
            <a:off x="7848585" y="0"/>
            <a:ext cx="1295404" cy="3623066"/>
            <a:chOff x="-7" y="0"/>
            <a:chExt cx="1295404" cy="3623066"/>
          </a:xfrm>
        </p:grpSpPr>
        <p:grpSp>
          <p:nvGrpSpPr>
            <p:cNvPr id="867" name="Google Shape;867;p33"/>
            <p:cNvGrpSpPr/>
            <p:nvPr/>
          </p:nvGrpSpPr>
          <p:grpSpPr>
            <a:xfrm>
              <a:off x="-7" y="0"/>
              <a:ext cx="643914" cy="3623066"/>
              <a:chOff x="-7" y="0"/>
              <a:chExt cx="643914" cy="3623066"/>
            </a:xfrm>
          </p:grpSpPr>
          <p:sp>
            <p:nvSpPr>
              <p:cNvPr id="868" name="Google Shape;868;p33"/>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33"/>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3"/>
          <p:cNvGrpSpPr/>
          <p:nvPr/>
        </p:nvGrpSpPr>
        <p:grpSpPr>
          <a:xfrm>
            <a:off x="294125" y="111775"/>
            <a:ext cx="425883" cy="216100"/>
            <a:chOff x="259675" y="4807625"/>
            <a:chExt cx="425883" cy="216100"/>
          </a:xfrm>
        </p:grpSpPr>
        <p:sp>
          <p:nvSpPr>
            <p:cNvPr id="883" name="Google Shape;883;p33"/>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3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2">
  <p:cSld name="CUSTOM_5">
    <p:spTree>
      <p:nvGrpSpPr>
        <p:cNvPr id="1" name="Shape 887"/>
        <p:cNvGrpSpPr/>
        <p:nvPr/>
      </p:nvGrpSpPr>
      <p:grpSpPr>
        <a:xfrm>
          <a:off x="0" y="0"/>
          <a:ext cx="0" cy="0"/>
          <a:chOff x="0" y="0"/>
          <a:chExt cx="0" cy="0"/>
        </a:xfrm>
      </p:grpSpPr>
      <p:sp>
        <p:nvSpPr>
          <p:cNvPr id="888" name="Google Shape;888;p34"/>
          <p:cNvSpPr txBox="1">
            <a:spLocks noGrp="1"/>
          </p:cNvSpPr>
          <p:nvPr>
            <p:ph type="title" hasCustomPrompt="1"/>
          </p:nvPr>
        </p:nvSpPr>
        <p:spPr>
          <a:xfrm>
            <a:off x="926475" y="2860782"/>
            <a:ext cx="1935600" cy="8370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89" name="Google Shape;889;p34"/>
          <p:cNvSpPr txBox="1">
            <a:spLocks noGrp="1"/>
          </p:cNvSpPr>
          <p:nvPr>
            <p:ph type="subTitle" idx="1"/>
          </p:nvPr>
        </p:nvSpPr>
        <p:spPr>
          <a:xfrm>
            <a:off x="926486" y="3685277"/>
            <a:ext cx="1935600" cy="51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90" name="Google Shape;890;p34"/>
          <p:cNvSpPr txBox="1">
            <a:spLocks noGrp="1"/>
          </p:cNvSpPr>
          <p:nvPr>
            <p:ph type="title" idx="2" hasCustomPrompt="1"/>
          </p:nvPr>
        </p:nvSpPr>
        <p:spPr>
          <a:xfrm>
            <a:off x="6282071" y="2860772"/>
            <a:ext cx="1935600" cy="8370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1" name="Google Shape;891;p34"/>
          <p:cNvSpPr txBox="1">
            <a:spLocks noGrp="1"/>
          </p:cNvSpPr>
          <p:nvPr>
            <p:ph type="subTitle" idx="3"/>
          </p:nvPr>
        </p:nvSpPr>
        <p:spPr>
          <a:xfrm>
            <a:off x="6282073" y="3685265"/>
            <a:ext cx="1935600" cy="51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92" name="Google Shape;892;p34"/>
          <p:cNvSpPr txBox="1">
            <a:spLocks noGrp="1"/>
          </p:cNvSpPr>
          <p:nvPr>
            <p:ph type="title" idx="4" hasCustomPrompt="1"/>
          </p:nvPr>
        </p:nvSpPr>
        <p:spPr>
          <a:xfrm>
            <a:off x="3604280" y="2860772"/>
            <a:ext cx="1935600" cy="8370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3" name="Google Shape;893;p34"/>
          <p:cNvSpPr txBox="1">
            <a:spLocks noGrp="1"/>
          </p:cNvSpPr>
          <p:nvPr>
            <p:ph type="subTitle" idx="5"/>
          </p:nvPr>
        </p:nvSpPr>
        <p:spPr>
          <a:xfrm>
            <a:off x="3604286" y="3685265"/>
            <a:ext cx="1935600" cy="51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894" name="Google Shape;894;p34"/>
          <p:cNvGrpSpPr/>
          <p:nvPr/>
        </p:nvGrpSpPr>
        <p:grpSpPr>
          <a:xfrm flipH="1">
            <a:off x="6385700" y="110887"/>
            <a:ext cx="2758303" cy="193976"/>
            <a:chOff x="-344350" y="4817800"/>
            <a:chExt cx="2758303" cy="193976"/>
          </a:xfrm>
        </p:grpSpPr>
        <p:sp>
          <p:nvSpPr>
            <p:cNvPr id="895" name="Google Shape;895;p34"/>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34"/>
          <p:cNvGrpSpPr/>
          <p:nvPr/>
        </p:nvGrpSpPr>
        <p:grpSpPr>
          <a:xfrm rot="10800000" flipH="1">
            <a:off x="8589197" y="1197104"/>
            <a:ext cx="584466" cy="3946393"/>
            <a:chOff x="8559523" y="791447"/>
            <a:chExt cx="584466" cy="3946393"/>
          </a:xfrm>
        </p:grpSpPr>
        <p:sp>
          <p:nvSpPr>
            <p:cNvPr id="900" name="Google Shape;900;p34"/>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34"/>
          <p:cNvGrpSpPr/>
          <p:nvPr/>
        </p:nvGrpSpPr>
        <p:grpSpPr>
          <a:xfrm rot="10800000">
            <a:off x="-29671" y="11222"/>
            <a:ext cx="1758614" cy="3882110"/>
            <a:chOff x="7444711" y="1171313"/>
            <a:chExt cx="1758614" cy="3882110"/>
          </a:xfrm>
        </p:grpSpPr>
        <p:sp>
          <p:nvSpPr>
            <p:cNvPr id="912" name="Google Shape;912;p34"/>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3">
  <p:cSld name="CUSTOM_20">
    <p:spTree>
      <p:nvGrpSpPr>
        <p:cNvPr id="1" name="Shape 928"/>
        <p:cNvGrpSpPr/>
        <p:nvPr/>
      </p:nvGrpSpPr>
      <p:grpSpPr>
        <a:xfrm>
          <a:off x="0" y="0"/>
          <a:ext cx="0" cy="0"/>
          <a:chOff x="0" y="0"/>
          <a:chExt cx="0" cy="0"/>
        </a:xfrm>
      </p:grpSpPr>
      <p:sp>
        <p:nvSpPr>
          <p:cNvPr id="929" name="Google Shape;929;p35"/>
          <p:cNvSpPr txBox="1">
            <a:spLocks noGrp="1"/>
          </p:cNvSpPr>
          <p:nvPr>
            <p:ph type="title" hasCustomPrompt="1"/>
          </p:nvPr>
        </p:nvSpPr>
        <p:spPr>
          <a:xfrm>
            <a:off x="1857925" y="727944"/>
            <a:ext cx="2117100" cy="8727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30" name="Google Shape;930;p35"/>
          <p:cNvSpPr txBox="1">
            <a:spLocks noGrp="1"/>
          </p:cNvSpPr>
          <p:nvPr>
            <p:ph type="subTitle" idx="1"/>
          </p:nvPr>
        </p:nvSpPr>
        <p:spPr>
          <a:xfrm>
            <a:off x="1857925" y="1571209"/>
            <a:ext cx="2117100" cy="51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1" name="Google Shape;931;p35"/>
          <p:cNvSpPr txBox="1">
            <a:spLocks noGrp="1"/>
          </p:cNvSpPr>
          <p:nvPr>
            <p:ph type="title" idx="2" hasCustomPrompt="1"/>
          </p:nvPr>
        </p:nvSpPr>
        <p:spPr>
          <a:xfrm>
            <a:off x="5167637" y="725864"/>
            <a:ext cx="2117100" cy="8727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600">
                <a:solidFill>
                  <a:schemeClr val="dk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32" name="Google Shape;932;p35"/>
          <p:cNvSpPr txBox="1">
            <a:spLocks noGrp="1"/>
          </p:cNvSpPr>
          <p:nvPr>
            <p:ph type="subTitle" idx="3"/>
          </p:nvPr>
        </p:nvSpPr>
        <p:spPr>
          <a:xfrm>
            <a:off x="5167648" y="1558966"/>
            <a:ext cx="2117100" cy="51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solidFill>
                  <a:schemeClr val="dk1"/>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3" name="Google Shape;933;p35"/>
          <p:cNvSpPr txBox="1">
            <a:spLocks noGrp="1"/>
          </p:cNvSpPr>
          <p:nvPr>
            <p:ph type="title" idx="4" hasCustomPrompt="1"/>
          </p:nvPr>
        </p:nvSpPr>
        <p:spPr>
          <a:xfrm>
            <a:off x="1857925" y="3015462"/>
            <a:ext cx="2117100" cy="8727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34" name="Google Shape;934;p35"/>
          <p:cNvSpPr txBox="1">
            <a:spLocks noGrp="1"/>
          </p:cNvSpPr>
          <p:nvPr>
            <p:ph type="subTitle" idx="5"/>
          </p:nvPr>
        </p:nvSpPr>
        <p:spPr>
          <a:xfrm>
            <a:off x="1857925" y="3838412"/>
            <a:ext cx="2117100" cy="51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35" name="Google Shape;935;p35"/>
          <p:cNvSpPr txBox="1">
            <a:spLocks noGrp="1"/>
          </p:cNvSpPr>
          <p:nvPr>
            <p:ph type="title" idx="6" hasCustomPrompt="1"/>
          </p:nvPr>
        </p:nvSpPr>
        <p:spPr>
          <a:xfrm>
            <a:off x="5167637" y="2993061"/>
            <a:ext cx="2117100" cy="8727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5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36" name="Google Shape;936;p35"/>
          <p:cNvSpPr txBox="1">
            <a:spLocks noGrp="1"/>
          </p:cNvSpPr>
          <p:nvPr>
            <p:ph type="subTitle" idx="7"/>
          </p:nvPr>
        </p:nvSpPr>
        <p:spPr>
          <a:xfrm>
            <a:off x="5167648" y="3826169"/>
            <a:ext cx="2117100" cy="51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937" name="Google Shape;937;p35"/>
          <p:cNvGrpSpPr/>
          <p:nvPr/>
        </p:nvGrpSpPr>
        <p:grpSpPr>
          <a:xfrm>
            <a:off x="-7" y="0"/>
            <a:ext cx="9143996" cy="5023725"/>
            <a:chOff x="-7" y="0"/>
            <a:chExt cx="9143996" cy="5023725"/>
          </a:xfrm>
        </p:grpSpPr>
        <p:grpSp>
          <p:nvGrpSpPr>
            <p:cNvPr id="938" name="Google Shape;938;p35"/>
            <p:cNvGrpSpPr/>
            <p:nvPr/>
          </p:nvGrpSpPr>
          <p:grpSpPr>
            <a:xfrm flipH="1">
              <a:off x="8559523" y="1128258"/>
              <a:ext cx="584466" cy="3281784"/>
              <a:chOff x="8559523" y="1128258"/>
              <a:chExt cx="584466" cy="3281784"/>
            </a:xfrm>
          </p:grpSpPr>
          <p:sp>
            <p:nvSpPr>
              <p:cNvPr id="939" name="Google Shape;939;p35"/>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5"/>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5"/>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5"/>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5"/>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5"/>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5"/>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5"/>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35"/>
            <p:cNvGrpSpPr/>
            <p:nvPr/>
          </p:nvGrpSpPr>
          <p:grpSpPr>
            <a:xfrm>
              <a:off x="-7" y="0"/>
              <a:ext cx="1295404" cy="3623066"/>
              <a:chOff x="-7" y="0"/>
              <a:chExt cx="1295404" cy="3623066"/>
            </a:xfrm>
          </p:grpSpPr>
          <p:grpSp>
            <p:nvGrpSpPr>
              <p:cNvPr id="949" name="Google Shape;949;p35"/>
              <p:cNvGrpSpPr/>
              <p:nvPr/>
            </p:nvGrpSpPr>
            <p:grpSpPr>
              <a:xfrm>
                <a:off x="-7" y="0"/>
                <a:ext cx="643914" cy="3623066"/>
                <a:chOff x="-7" y="0"/>
                <a:chExt cx="643914" cy="3623066"/>
              </a:xfrm>
            </p:grpSpPr>
            <p:sp>
              <p:nvSpPr>
                <p:cNvPr id="950" name="Google Shape;950;p35"/>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5"/>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35"/>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5"/>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35"/>
            <p:cNvGrpSpPr/>
            <p:nvPr/>
          </p:nvGrpSpPr>
          <p:grpSpPr>
            <a:xfrm>
              <a:off x="294125" y="4807625"/>
              <a:ext cx="425883" cy="216100"/>
              <a:chOff x="259675" y="4807625"/>
              <a:chExt cx="425883" cy="216100"/>
            </a:xfrm>
          </p:grpSpPr>
          <p:sp>
            <p:nvSpPr>
              <p:cNvPr id="965" name="Google Shape;965;p35"/>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5"/>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5"/>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bers and text 4">
  <p:cSld name="CUSTOM_21">
    <p:spTree>
      <p:nvGrpSpPr>
        <p:cNvPr id="1" name="Shape 968"/>
        <p:cNvGrpSpPr/>
        <p:nvPr/>
      </p:nvGrpSpPr>
      <p:grpSpPr>
        <a:xfrm>
          <a:off x="0" y="0"/>
          <a:ext cx="0" cy="0"/>
          <a:chOff x="0" y="0"/>
          <a:chExt cx="0" cy="0"/>
        </a:xfrm>
      </p:grpSpPr>
      <p:sp>
        <p:nvSpPr>
          <p:cNvPr id="969" name="Google Shape;969;p36"/>
          <p:cNvSpPr txBox="1">
            <a:spLocks noGrp="1"/>
          </p:cNvSpPr>
          <p:nvPr>
            <p:ph type="title" hasCustomPrompt="1"/>
          </p:nvPr>
        </p:nvSpPr>
        <p:spPr>
          <a:xfrm>
            <a:off x="1840545" y="2783175"/>
            <a:ext cx="2155500" cy="6246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4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70" name="Google Shape;970;p36"/>
          <p:cNvSpPr txBox="1">
            <a:spLocks noGrp="1"/>
          </p:cNvSpPr>
          <p:nvPr>
            <p:ph type="subTitle" idx="1"/>
          </p:nvPr>
        </p:nvSpPr>
        <p:spPr>
          <a:xfrm>
            <a:off x="1840545" y="3449305"/>
            <a:ext cx="2155500" cy="51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971" name="Google Shape;971;p36"/>
          <p:cNvSpPr txBox="1">
            <a:spLocks noGrp="1"/>
          </p:cNvSpPr>
          <p:nvPr>
            <p:ph type="title" idx="2" hasCustomPrompt="1"/>
          </p:nvPr>
        </p:nvSpPr>
        <p:spPr>
          <a:xfrm>
            <a:off x="5147955" y="2783175"/>
            <a:ext cx="2155500" cy="624600"/>
          </a:xfrm>
          <a:prstGeom prst="rect">
            <a:avLst/>
          </a:prstGeom>
        </p:spPr>
        <p:txBody>
          <a:bodyPr spcFirstLastPara="1" wrap="square" lIns="0" tIns="0" rIns="0" bIns="0" anchor="t" anchorCtr="0">
            <a:noAutofit/>
          </a:bodyPr>
          <a:lstStyle>
            <a:lvl1pPr lvl="0" algn="ctr" rtl="0">
              <a:spcBef>
                <a:spcPts val="0"/>
              </a:spcBef>
              <a:spcAft>
                <a:spcPts val="0"/>
              </a:spcAft>
              <a:buSzPts val="4800"/>
              <a:buNone/>
              <a:defRPr sz="4600">
                <a:solidFill>
                  <a:schemeClr val="lt2"/>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972" name="Google Shape;972;p36"/>
          <p:cNvSpPr txBox="1">
            <a:spLocks noGrp="1"/>
          </p:cNvSpPr>
          <p:nvPr>
            <p:ph type="subTitle" idx="3"/>
          </p:nvPr>
        </p:nvSpPr>
        <p:spPr>
          <a:xfrm>
            <a:off x="5147952" y="3449304"/>
            <a:ext cx="2155500" cy="519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973" name="Google Shape;973;p36"/>
          <p:cNvGrpSpPr/>
          <p:nvPr/>
        </p:nvGrpSpPr>
        <p:grpSpPr>
          <a:xfrm flipH="1">
            <a:off x="-323200" y="4603363"/>
            <a:ext cx="2758303" cy="193976"/>
            <a:chOff x="-344350" y="4817800"/>
            <a:chExt cx="2758303" cy="193976"/>
          </a:xfrm>
        </p:grpSpPr>
        <p:sp>
          <p:nvSpPr>
            <p:cNvPr id="974" name="Google Shape;974;p36"/>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36"/>
          <p:cNvGrpSpPr/>
          <p:nvPr/>
        </p:nvGrpSpPr>
        <p:grpSpPr>
          <a:xfrm rot="10800000" flipH="1">
            <a:off x="8589197" y="1197104"/>
            <a:ext cx="584466" cy="3946393"/>
            <a:chOff x="8559523" y="791447"/>
            <a:chExt cx="584466" cy="3946393"/>
          </a:xfrm>
        </p:grpSpPr>
        <p:sp>
          <p:nvSpPr>
            <p:cNvPr id="979" name="Google Shape;979;p36"/>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6"/>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6"/>
          <p:cNvGrpSpPr/>
          <p:nvPr/>
        </p:nvGrpSpPr>
        <p:grpSpPr>
          <a:xfrm rot="10800000">
            <a:off x="-29671" y="11222"/>
            <a:ext cx="1758614" cy="3882110"/>
            <a:chOff x="7444711" y="1171313"/>
            <a:chExt cx="1758614" cy="3882110"/>
          </a:xfrm>
        </p:grpSpPr>
        <p:sp>
          <p:nvSpPr>
            <p:cNvPr id="991" name="Google Shape;991;p36"/>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6"/>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6"/>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6"/>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6"/>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6"/>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6"/>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6"/>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6"/>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6"/>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6"/>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6"/>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6"/>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6"/>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6"/>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6"/>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
  <p:cSld name="CUSTOM_22">
    <p:spTree>
      <p:nvGrpSpPr>
        <p:cNvPr id="1" name="Shape 1007"/>
        <p:cNvGrpSpPr/>
        <p:nvPr/>
      </p:nvGrpSpPr>
      <p:grpSpPr>
        <a:xfrm>
          <a:off x="0" y="0"/>
          <a:ext cx="0" cy="0"/>
          <a:chOff x="0" y="0"/>
          <a:chExt cx="0" cy="0"/>
        </a:xfrm>
      </p:grpSpPr>
      <p:sp>
        <p:nvSpPr>
          <p:cNvPr id="1008" name="Google Shape;1008;p37"/>
          <p:cNvSpPr txBox="1">
            <a:spLocks noGrp="1"/>
          </p:cNvSpPr>
          <p:nvPr>
            <p:ph type="title"/>
          </p:nvPr>
        </p:nvSpPr>
        <p:spPr>
          <a:xfrm>
            <a:off x="2606400" y="1224694"/>
            <a:ext cx="3931200" cy="3097500"/>
          </a:xfrm>
          <a:prstGeom prst="rect">
            <a:avLst/>
          </a:prstGeom>
        </p:spPr>
        <p:txBody>
          <a:bodyPr spcFirstLastPara="1" wrap="square" lIns="0" tIns="0" rIns="0" bIns="0" anchor="t" anchorCtr="0">
            <a:noAutofit/>
          </a:bodyPr>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2">
  <p:cSld name="CUSTOM_23">
    <p:spTree>
      <p:nvGrpSpPr>
        <p:cNvPr id="1" name="Shape 1009"/>
        <p:cNvGrpSpPr/>
        <p:nvPr/>
      </p:nvGrpSpPr>
      <p:grpSpPr>
        <a:xfrm>
          <a:off x="0" y="0"/>
          <a:ext cx="0" cy="0"/>
          <a:chOff x="0" y="0"/>
          <a:chExt cx="0" cy="0"/>
        </a:xfrm>
      </p:grpSpPr>
      <p:sp>
        <p:nvSpPr>
          <p:cNvPr id="1010" name="Google Shape;1010;p38"/>
          <p:cNvSpPr txBox="1">
            <a:spLocks noGrp="1"/>
          </p:cNvSpPr>
          <p:nvPr>
            <p:ph type="title"/>
          </p:nvPr>
        </p:nvSpPr>
        <p:spPr>
          <a:xfrm>
            <a:off x="4432630" y="1564650"/>
            <a:ext cx="3984600" cy="3093600"/>
          </a:xfrm>
          <a:prstGeom prst="rect">
            <a:avLst/>
          </a:prstGeom>
        </p:spPr>
        <p:txBody>
          <a:bodyPr spcFirstLastPara="1" wrap="square" lIns="0" tIns="0" rIns="0" bIns="0" anchor="t" anchorCtr="0">
            <a:noAutofit/>
          </a:bodyPr>
          <a:lstStyle>
            <a:lvl1pPr lvl="0" algn="r" rtl="0">
              <a:spcBef>
                <a:spcPts val="0"/>
              </a:spcBef>
              <a:spcAft>
                <a:spcPts val="0"/>
              </a:spcAft>
              <a:buSzPts val="4800"/>
              <a:buNone/>
              <a:defRPr sz="100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3">
  <p:cSld name="CUSTOM_24">
    <p:spTree>
      <p:nvGrpSpPr>
        <p:cNvPr id="1" name="Shape 1011"/>
        <p:cNvGrpSpPr/>
        <p:nvPr/>
      </p:nvGrpSpPr>
      <p:grpSpPr>
        <a:xfrm>
          <a:off x="0" y="0"/>
          <a:ext cx="0" cy="0"/>
          <a:chOff x="0" y="0"/>
          <a:chExt cx="0" cy="0"/>
        </a:xfrm>
      </p:grpSpPr>
      <p:grpSp>
        <p:nvGrpSpPr>
          <p:cNvPr id="1012" name="Google Shape;1012;p39"/>
          <p:cNvGrpSpPr/>
          <p:nvPr/>
        </p:nvGrpSpPr>
        <p:grpSpPr>
          <a:xfrm rot="10800000">
            <a:off x="-29671" y="11222"/>
            <a:ext cx="1758614" cy="3882110"/>
            <a:chOff x="7444711" y="1171313"/>
            <a:chExt cx="1758614" cy="3882110"/>
          </a:xfrm>
        </p:grpSpPr>
        <p:sp>
          <p:nvSpPr>
            <p:cNvPr id="1013" name="Google Shape;1013;p39"/>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9"/>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9"/>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9"/>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9"/>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9"/>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9"/>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9"/>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9"/>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9"/>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39"/>
          <p:cNvSpPr txBox="1">
            <a:spLocks noGrp="1"/>
          </p:cNvSpPr>
          <p:nvPr>
            <p:ph type="title"/>
          </p:nvPr>
        </p:nvSpPr>
        <p:spPr>
          <a:xfrm>
            <a:off x="699848" y="1712950"/>
            <a:ext cx="2617800" cy="1610700"/>
          </a:xfrm>
          <a:prstGeom prst="rect">
            <a:avLst/>
          </a:prstGeom>
        </p:spPr>
        <p:txBody>
          <a:bodyPr spcFirstLastPara="1" wrap="square" lIns="0" tIns="0" rIns="0" bIns="0" anchor="ctr" anchorCtr="0">
            <a:noAutofit/>
          </a:bodyPr>
          <a:lstStyle>
            <a:lvl1pPr lvl="0" algn="l" rtl="0">
              <a:spcBef>
                <a:spcPts val="0"/>
              </a:spcBef>
              <a:spcAft>
                <a:spcPts val="0"/>
              </a:spcAft>
              <a:buSzPts val="4800"/>
              <a:buNone/>
              <a:defRPr>
                <a:solidFill>
                  <a:schemeClr val="dk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1">
  <p:cSld name="CUSTOM_27">
    <p:spTree>
      <p:nvGrpSpPr>
        <p:cNvPr id="1" name="Shape 1030"/>
        <p:cNvGrpSpPr/>
        <p:nvPr/>
      </p:nvGrpSpPr>
      <p:grpSpPr>
        <a:xfrm>
          <a:off x="0" y="0"/>
          <a:ext cx="0" cy="0"/>
          <a:chOff x="0" y="0"/>
          <a:chExt cx="0" cy="0"/>
        </a:xfrm>
      </p:grpSpPr>
      <p:sp>
        <p:nvSpPr>
          <p:cNvPr id="1031" name="Google Shape;1031;p40"/>
          <p:cNvSpPr txBox="1">
            <a:spLocks noGrp="1"/>
          </p:cNvSpPr>
          <p:nvPr>
            <p:ph type="title"/>
          </p:nvPr>
        </p:nvSpPr>
        <p:spPr>
          <a:xfrm>
            <a:off x="5511025" y="1181013"/>
            <a:ext cx="2952600" cy="18525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1032" name="Google Shape;1032;p40"/>
          <p:cNvSpPr txBox="1">
            <a:spLocks noGrp="1"/>
          </p:cNvSpPr>
          <p:nvPr>
            <p:ph type="subTitle" idx="1"/>
          </p:nvPr>
        </p:nvSpPr>
        <p:spPr>
          <a:xfrm>
            <a:off x="5511025" y="3033525"/>
            <a:ext cx="2952600" cy="9288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2">
  <p:cSld name="CUSTOM_25">
    <p:spTree>
      <p:nvGrpSpPr>
        <p:cNvPr id="1" name="Shape 1033"/>
        <p:cNvGrpSpPr/>
        <p:nvPr/>
      </p:nvGrpSpPr>
      <p:grpSpPr>
        <a:xfrm>
          <a:off x="0" y="0"/>
          <a:ext cx="0" cy="0"/>
          <a:chOff x="0" y="0"/>
          <a:chExt cx="0" cy="0"/>
        </a:xfrm>
      </p:grpSpPr>
      <p:sp>
        <p:nvSpPr>
          <p:cNvPr id="1034" name="Google Shape;1034;p41"/>
          <p:cNvSpPr txBox="1">
            <a:spLocks noGrp="1"/>
          </p:cNvSpPr>
          <p:nvPr>
            <p:ph type="title"/>
          </p:nvPr>
        </p:nvSpPr>
        <p:spPr>
          <a:xfrm>
            <a:off x="1383575" y="1926049"/>
            <a:ext cx="2952600" cy="588300"/>
          </a:xfrm>
          <a:prstGeom prst="rect">
            <a:avLst/>
          </a:prstGeom>
        </p:spPr>
        <p:txBody>
          <a:bodyPr spcFirstLastPara="1" wrap="square" lIns="0" tIns="0" rIns="0" bIns="0" anchor="t" anchorCtr="0">
            <a:noAutofit/>
          </a:bodyPr>
          <a:lstStyle>
            <a:lvl1pPr lvl="0" algn="l" rtl="0">
              <a:spcBef>
                <a:spcPts val="0"/>
              </a:spcBef>
              <a:spcAft>
                <a:spcPts val="0"/>
              </a:spcAft>
              <a:buSzPts val="36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35" name="Google Shape;1035;p41"/>
          <p:cNvSpPr txBox="1">
            <a:spLocks noGrp="1"/>
          </p:cNvSpPr>
          <p:nvPr>
            <p:ph type="subTitle" idx="1"/>
          </p:nvPr>
        </p:nvSpPr>
        <p:spPr>
          <a:xfrm>
            <a:off x="1383575" y="2637463"/>
            <a:ext cx="2952600" cy="9657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36" name="Google Shape;1036;p41"/>
          <p:cNvSpPr/>
          <p:nvPr/>
        </p:nvSpPr>
        <p:spPr>
          <a:xfrm>
            <a:off x="7543575" y="4771600"/>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7543575" y="4945107"/>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8530275" y="4771600"/>
            <a:ext cx="2124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 name="Google Shape;1039;p41"/>
          <p:cNvGrpSpPr/>
          <p:nvPr/>
        </p:nvGrpSpPr>
        <p:grpSpPr>
          <a:xfrm>
            <a:off x="-7" y="1128258"/>
            <a:ext cx="584466" cy="3281784"/>
            <a:chOff x="8559523" y="1128258"/>
            <a:chExt cx="584466" cy="3281784"/>
          </a:xfrm>
        </p:grpSpPr>
        <p:sp>
          <p:nvSpPr>
            <p:cNvPr id="1040" name="Google Shape;1040;p41"/>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1"/>
          <p:cNvGrpSpPr/>
          <p:nvPr/>
        </p:nvGrpSpPr>
        <p:grpSpPr>
          <a:xfrm flipH="1">
            <a:off x="7848585" y="0"/>
            <a:ext cx="1295404" cy="3623066"/>
            <a:chOff x="-7" y="0"/>
            <a:chExt cx="1295404" cy="3623066"/>
          </a:xfrm>
        </p:grpSpPr>
        <p:grpSp>
          <p:nvGrpSpPr>
            <p:cNvPr id="1050" name="Google Shape;1050;p41"/>
            <p:cNvGrpSpPr/>
            <p:nvPr/>
          </p:nvGrpSpPr>
          <p:grpSpPr>
            <a:xfrm>
              <a:off x="-7" y="0"/>
              <a:ext cx="643914" cy="3623066"/>
              <a:chOff x="-7" y="0"/>
              <a:chExt cx="643914" cy="3623066"/>
            </a:xfrm>
          </p:grpSpPr>
          <p:sp>
            <p:nvSpPr>
              <p:cNvPr id="1051" name="Google Shape;1051;p41"/>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41"/>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41"/>
          <p:cNvGrpSpPr/>
          <p:nvPr/>
        </p:nvGrpSpPr>
        <p:grpSpPr>
          <a:xfrm>
            <a:off x="294125" y="111775"/>
            <a:ext cx="425883" cy="216100"/>
            <a:chOff x="259675" y="4807625"/>
            <a:chExt cx="425883" cy="216100"/>
          </a:xfrm>
        </p:grpSpPr>
        <p:sp>
          <p:nvSpPr>
            <p:cNvPr id="1066" name="Google Shape;1066;p41"/>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grpSp>
        <p:nvGrpSpPr>
          <p:cNvPr id="44" name="Google Shape;44;p5"/>
          <p:cNvGrpSpPr/>
          <p:nvPr/>
        </p:nvGrpSpPr>
        <p:grpSpPr>
          <a:xfrm rot="-5400000">
            <a:off x="1489568" y="3113925"/>
            <a:ext cx="643914" cy="3623066"/>
            <a:chOff x="-7" y="0"/>
            <a:chExt cx="643914" cy="3623066"/>
          </a:xfrm>
        </p:grpSpPr>
        <p:sp>
          <p:nvSpPr>
            <p:cNvPr id="45" name="Google Shape;45;p5"/>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216376" y="14672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5704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5"/>
          <p:cNvGrpSpPr/>
          <p:nvPr/>
        </p:nvGrpSpPr>
        <p:grpSpPr>
          <a:xfrm>
            <a:off x="6675935" y="1128258"/>
            <a:ext cx="2468054" cy="4015243"/>
            <a:chOff x="6675935" y="1128258"/>
            <a:chExt cx="2468054" cy="4015243"/>
          </a:xfrm>
        </p:grpSpPr>
        <p:sp>
          <p:nvSpPr>
            <p:cNvPr id="58" name="Google Shape;58;p5"/>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7217003" y="4758278"/>
              <a:ext cx="97115" cy="78159"/>
            </a:xfrm>
            <a:custGeom>
              <a:avLst/>
              <a:gdLst/>
              <a:ahLst/>
              <a:cxnLst/>
              <a:rect l="l" t="t" r="r" b="b"/>
              <a:pathLst>
                <a:path w="5364" h="4317" extrusionOk="0">
                  <a:moveTo>
                    <a:pt x="341" y="1"/>
                  </a:moveTo>
                  <a:cubicBezTo>
                    <a:pt x="247" y="1"/>
                    <a:pt x="157" y="46"/>
                    <a:pt x="100" y="131"/>
                  </a:cubicBezTo>
                  <a:cubicBezTo>
                    <a:pt x="0" y="256"/>
                    <a:pt x="25" y="457"/>
                    <a:pt x="151" y="557"/>
                  </a:cubicBezTo>
                  <a:lnTo>
                    <a:pt x="4812" y="4266"/>
                  </a:lnTo>
                  <a:cubicBezTo>
                    <a:pt x="4887" y="4317"/>
                    <a:pt x="4938" y="4317"/>
                    <a:pt x="5013" y="4317"/>
                  </a:cubicBezTo>
                  <a:cubicBezTo>
                    <a:pt x="5113" y="4317"/>
                    <a:pt x="5213" y="4292"/>
                    <a:pt x="5263" y="4216"/>
                  </a:cubicBezTo>
                  <a:cubicBezTo>
                    <a:pt x="5364" y="4066"/>
                    <a:pt x="5339" y="3865"/>
                    <a:pt x="5213" y="3765"/>
                  </a:cubicBezTo>
                  <a:lnTo>
                    <a:pt x="552" y="81"/>
                  </a:lnTo>
                  <a:cubicBezTo>
                    <a:pt x="487" y="27"/>
                    <a:pt x="41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6675935" y="4695309"/>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8431104" y="5120924"/>
              <a:ext cx="22704" cy="22577"/>
            </a:xfrm>
            <a:custGeom>
              <a:avLst/>
              <a:gdLst/>
              <a:ahLst/>
              <a:cxnLst/>
              <a:rect l="l" t="t" r="r" b="b"/>
              <a:pathLst>
                <a:path w="1254" h="1247" extrusionOk="0">
                  <a:moveTo>
                    <a:pt x="615" y="0"/>
                  </a:moveTo>
                  <a:cubicBezTo>
                    <a:pt x="452" y="0"/>
                    <a:pt x="289" y="56"/>
                    <a:pt x="176" y="169"/>
                  </a:cubicBezTo>
                  <a:cubicBezTo>
                    <a:pt x="51" y="294"/>
                    <a:pt x="0" y="445"/>
                    <a:pt x="0" y="620"/>
                  </a:cubicBezTo>
                  <a:cubicBezTo>
                    <a:pt x="0" y="771"/>
                    <a:pt x="51" y="946"/>
                    <a:pt x="176" y="1071"/>
                  </a:cubicBezTo>
                  <a:cubicBezTo>
                    <a:pt x="301" y="1172"/>
                    <a:pt x="452" y="1247"/>
                    <a:pt x="627" y="1247"/>
                  </a:cubicBezTo>
                  <a:cubicBezTo>
                    <a:pt x="777" y="1247"/>
                    <a:pt x="928" y="1172"/>
                    <a:pt x="1053" y="1071"/>
                  </a:cubicBezTo>
                  <a:cubicBezTo>
                    <a:pt x="1178" y="946"/>
                    <a:pt x="1254" y="771"/>
                    <a:pt x="1254" y="620"/>
                  </a:cubicBezTo>
                  <a:cubicBezTo>
                    <a:pt x="1254" y="445"/>
                    <a:pt x="1178" y="294"/>
                    <a:pt x="1053" y="169"/>
                  </a:cubicBezTo>
                  <a:cubicBezTo>
                    <a:pt x="940" y="56"/>
                    <a:pt x="777" y="0"/>
                    <a:pt x="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009060" y="49488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479167" y="5018542"/>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5"/>
          <p:cNvGrpSpPr/>
          <p:nvPr/>
        </p:nvGrpSpPr>
        <p:grpSpPr>
          <a:xfrm>
            <a:off x="8424000" y="4807625"/>
            <a:ext cx="425883" cy="216100"/>
            <a:chOff x="259675" y="4807625"/>
            <a:chExt cx="425883" cy="216100"/>
          </a:xfrm>
        </p:grpSpPr>
        <p:sp>
          <p:nvSpPr>
            <p:cNvPr id="74" name="Google Shape;74;p5"/>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5"/>
          <p:cNvGrpSpPr/>
          <p:nvPr/>
        </p:nvGrpSpPr>
        <p:grpSpPr>
          <a:xfrm rot="-5400000" flipH="1">
            <a:off x="-1086325" y="839075"/>
            <a:ext cx="2758303" cy="193976"/>
            <a:chOff x="-344350" y="4817800"/>
            <a:chExt cx="2758303" cy="193976"/>
          </a:xfrm>
        </p:grpSpPr>
        <p:sp>
          <p:nvSpPr>
            <p:cNvPr id="78" name="Google Shape;78;p5"/>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5"/>
          <p:cNvSpPr txBox="1">
            <a:spLocks noGrp="1"/>
          </p:cNvSpPr>
          <p:nvPr>
            <p:ph type="subTitle" idx="1"/>
          </p:nvPr>
        </p:nvSpPr>
        <p:spPr>
          <a:xfrm>
            <a:off x="1354425" y="2858750"/>
            <a:ext cx="2518500" cy="36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3" name="Google Shape;83;p5"/>
          <p:cNvSpPr txBox="1">
            <a:spLocks noGrp="1"/>
          </p:cNvSpPr>
          <p:nvPr>
            <p:ph type="subTitle" idx="2"/>
          </p:nvPr>
        </p:nvSpPr>
        <p:spPr>
          <a:xfrm>
            <a:off x="1354425" y="3252350"/>
            <a:ext cx="2518500" cy="863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4" name="Google Shape;84;p5"/>
          <p:cNvSpPr txBox="1">
            <a:spLocks noGrp="1"/>
          </p:cNvSpPr>
          <p:nvPr>
            <p:ph type="subTitle" idx="3"/>
          </p:nvPr>
        </p:nvSpPr>
        <p:spPr>
          <a:xfrm>
            <a:off x="5271100" y="2858750"/>
            <a:ext cx="2518500" cy="362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lt2"/>
              </a:buClr>
              <a:buSzPts val="2000"/>
              <a:buFont typeface="Bebas Neue" panose="020B0606020202050201"/>
              <a:buNone/>
              <a:defRPr sz="2200">
                <a:solidFill>
                  <a:schemeClr val="lt2"/>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lt2"/>
              </a:buClr>
              <a:buSzPts val="2000"/>
              <a:buFont typeface="Bebas Neue" panose="020B0606020202050201"/>
              <a:buNone/>
              <a:defRPr sz="2000">
                <a:solidFill>
                  <a:schemeClr val="lt2"/>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5" name="Google Shape;85;p5"/>
          <p:cNvSpPr txBox="1">
            <a:spLocks noGrp="1"/>
          </p:cNvSpPr>
          <p:nvPr>
            <p:ph type="subTitle" idx="4"/>
          </p:nvPr>
        </p:nvSpPr>
        <p:spPr>
          <a:xfrm>
            <a:off x="5271100" y="3252350"/>
            <a:ext cx="2518500" cy="8634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6" name="Google Shape;86;p5"/>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3">
  <p:cSld name="CUSTOM_26">
    <p:spTree>
      <p:nvGrpSpPr>
        <p:cNvPr id="1" name="Shape 1069"/>
        <p:cNvGrpSpPr/>
        <p:nvPr/>
      </p:nvGrpSpPr>
      <p:grpSpPr>
        <a:xfrm>
          <a:off x="0" y="0"/>
          <a:ext cx="0" cy="0"/>
          <a:chOff x="0" y="0"/>
          <a:chExt cx="0" cy="0"/>
        </a:xfrm>
      </p:grpSpPr>
      <p:sp>
        <p:nvSpPr>
          <p:cNvPr id="1070" name="Google Shape;1070;p42"/>
          <p:cNvSpPr txBox="1">
            <a:spLocks noGrp="1"/>
          </p:cNvSpPr>
          <p:nvPr>
            <p:ph type="title"/>
          </p:nvPr>
        </p:nvSpPr>
        <p:spPr>
          <a:xfrm>
            <a:off x="4782900" y="1899523"/>
            <a:ext cx="2952600" cy="579300"/>
          </a:xfrm>
          <a:prstGeom prst="rect">
            <a:avLst/>
          </a:prstGeom>
        </p:spPr>
        <p:txBody>
          <a:bodyPr spcFirstLastPara="1" wrap="square" lIns="0" tIns="0" rIns="0" bIns="0" anchor="ctr" anchorCtr="0">
            <a:noAutofit/>
          </a:bodyPr>
          <a:lstStyle>
            <a:lvl1pPr lvl="0" algn="r" rtl="0">
              <a:spcBef>
                <a:spcPts val="0"/>
              </a:spcBef>
              <a:spcAft>
                <a:spcPts val="0"/>
              </a:spcAft>
              <a:buSzPts val="3600"/>
              <a:buNone/>
              <a:defRPr/>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1071" name="Google Shape;1071;p42"/>
          <p:cNvSpPr txBox="1">
            <a:spLocks noGrp="1"/>
          </p:cNvSpPr>
          <p:nvPr>
            <p:ph type="subTitle" idx="1"/>
          </p:nvPr>
        </p:nvSpPr>
        <p:spPr>
          <a:xfrm>
            <a:off x="4782900" y="2635139"/>
            <a:ext cx="2952600" cy="1075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1600"/>
              <a:buNone/>
              <a:defRPr>
                <a:solidFill>
                  <a:srgbClr val="233442"/>
                </a:solidFill>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grpSp>
        <p:nvGrpSpPr>
          <p:cNvPr id="1072" name="Google Shape;1072;p42"/>
          <p:cNvGrpSpPr/>
          <p:nvPr/>
        </p:nvGrpSpPr>
        <p:grpSpPr>
          <a:xfrm flipH="1">
            <a:off x="-323200" y="4603363"/>
            <a:ext cx="2758303" cy="193976"/>
            <a:chOff x="-344350" y="4817800"/>
            <a:chExt cx="2758303" cy="193976"/>
          </a:xfrm>
        </p:grpSpPr>
        <p:sp>
          <p:nvSpPr>
            <p:cNvPr id="1073" name="Google Shape;1073;p42"/>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2"/>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2"/>
          <p:cNvGrpSpPr/>
          <p:nvPr/>
        </p:nvGrpSpPr>
        <p:grpSpPr>
          <a:xfrm rot="10800000" flipH="1">
            <a:off x="8589197" y="1197104"/>
            <a:ext cx="584466" cy="3946393"/>
            <a:chOff x="8559523" y="791447"/>
            <a:chExt cx="584466" cy="3946393"/>
          </a:xfrm>
        </p:grpSpPr>
        <p:sp>
          <p:nvSpPr>
            <p:cNvPr id="1078" name="Google Shape;1078;p42"/>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2"/>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2"/>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2"/>
          <p:cNvGrpSpPr/>
          <p:nvPr/>
        </p:nvGrpSpPr>
        <p:grpSpPr>
          <a:xfrm rot="10800000">
            <a:off x="-29671" y="11222"/>
            <a:ext cx="1758614" cy="3882110"/>
            <a:chOff x="7444711" y="1171313"/>
            <a:chExt cx="1758614" cy="3882110"/>
          </a:xfrm>
        </p:grpSpPr>
        <p:sp>
          <p:nvSpPr>
            <p:cNvPr id="1090" name="Google Shape;1090;p42"/>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2"/>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2"/>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2"/>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2"/>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2"/>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2"/>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2"/>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2"/>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2"/>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2"/>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2"/>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2"/>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106"/>
        <p:cNvGrpSpPr/>
        <p:nvPr/>
      </p:nvGrpSpPr>
      <p:grpSpPr>
        <a:xfrm>
          <a:off x="0" y="0"/>
          <a:ext cx="0" cy="0"/>
          <a:chOff x="0" y="0"/>
          <a:chExt cx="0" cy="0"/>
        </a:xfrm>
      </p:grpSpPr>
      <p:sp>
        <p:nvSpPr>
          <p:cNvPr id="1107" name="Google Shape;1107;p43"/>
          <p:cNvSpPr txBox="1">
            <a:spLocks noGrp="1"/>
          </p:cNvSpPr>
          <p:nvPr>
            <p:ph type="title"/>
          </p:nvPr>
        </p:nvSpPr>
        <p:spPr>
          <a:xfrm>
            <a:off x="720000" y="445025"/>
            <a:ext cx="3852000" cy="1079400"/>
          </a:xfrm>
          <a:prstGeom prst="rect">
            <a:avLst/>
          </a:prstGeom>
        </p:spPr>
        <p:txBody>
          <a:bodyPr spcFirstLastPara="1" wrap="square" lIns="0" tIns="0" rIns="0" bIns="0" anchor="ctr" anchorCtr="0">
            <a:noAutofit/>
          </a:bodyPr>
          <a:lstStyle>
            <a:lvl1pPr lvl="0" algn="l" rtl="0">
              <a:spcBef>
                <a:spcPts val="0"/>
              </a:spcBef>
              <a:spcAft>
                <a:spcPts val="0"/>
              </a:spcAft>
              <a:buClr>
                <a:schemeClr val="dk2"/>
              </a:buClr>
              <a:buSzPts val="3600"/>
              <a:buNone/>
              <a:defRPr sz="81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8" name="Google Shape;1108;p43"/>
          <p:cNvSpPr txBox="1">
            <a:spLocks noGrp="1"/>
          </p:cNvSpPr>
          <p:nvPr>
            <p:ph type="subTitle" idx="1"/>
          </p:nvPr>
        </p:nvSpPr>
        <p:spPr>
          <a:xfrm>
            <a:off x="720000" y="2166150"/>
            <a:ext cx="3291300" cy="3324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109" name="Google Shape;1109;p43"/>
          <p:cNvSpPr txBox="1">
            <a:spLocks noGrp="1"/>
          </p:cNvSpPr>
          <p:nvPr>
            <p:ph type="subTitle" idx="2"/>
          </p:nvPr>
        </p:nvSpPr>
        <p:spPr>
          <a:xfrm>
            <a:off x="720000" y="2498625"/>
            <a:ext cx="2667300" cy="826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110" name="Google Shape;1110;p43"/>
          <p:cNvSpPr txBox="1"/>
          <p:nvPr/>
        </p:nvSpPr>
        <p:spPr>
          <a:xfrm>
            <a:off x="720000" y="3650850"/>
            <a:ext cx="3428400" cy="647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sz="1200">
                <a:solidFill>
                  <a:schemeClr val="dk2"/>
                </a:solidFill>
                <a:latin typeface="Quicksand"/>
                <a:ea typeface="Quicksand"/>
                <a:cs typeface="Quicksand"/>
                <a:sym typeface="Quicksand"/>
              </a:rPr>
              <a:t>CREDITS: This presentation template was created by </a:t>
            </a:r>
            <a:r>
              <a:rPr lang="en-GB" sz="1200" b="1">
                <a:solidFill>
                  <a:schemeClr val="lt2"/>
                </a:solidFill>
                <a:uFill>
                  <a:noFill/>
                </a:uFill>
                <a:latin typeface="Quicksand"/>
                <a:ea typeface="Quicksand"/>
                <a:cs typeface="Quicksand"/>
                <a:sym typeface="Quicksand"/>
                <a:hlinkClick r:id="rId2"/>
              </a:rPr>
              <a:t>Slidesgo</a:t>
            </a:r>
            <a:r>
              <a:rPr lang="en-GB" sz="1200">
                <a:solidFill>
                  <a:schemeClr val="dk2"/>
                </a:solidFill>
                <a:latin typeface="Quicksand"/>
                <a:ea typeface="Quicksand"/>
                <a:cs typeface="Quicksand"/>
                <a:sym typeface="Quicksand"/>
              </a:rPr>
              <a:t>, including icons by </a:t>
            </a:r>
            <a:r>
              <a:rPr lang="en-GB" sz="1200" b="1">
                <a:solidFill>
                  <a:schemeClr val="lt2"/>
                </a:solidFill>
                <a:uFill>
                  <a:noFill/>
                </a:uFill>
                <a:latin typeface="Quicksand"/>
                <a:ea typeface="Quicksand"/>
                <a:cs typeface="Quicksand"/>
                <a:sym typeface="Quicksand"/>
                <a:hlinkClick r:id="rId3"/>
              </a:rPr>
              <a:t>Flaticon</a:t>
            </a:r>
            <a:r>
              <a:rPr lang="en-GB" sz="1200">
                <a:solidFill>
                  <a:schemeClr val="dk2"/>
                </a:solidFill>
                <a:latin typeface="Quicksand"/>
                <a:ea typeface="Quicksand"/>
                <a:cs typeface="Quicksand"/>
                <a:sym typeface="Quicksand"/>
              </a:rPr>
              <a:t>, and infographics &amp; images by </a:t>
            </a:r>
            <a:r>
              <a:rPr lang="en-GB" sz="1200" b="1">
                <a:solidFill>
                  <a:schemeClr val="lt2"/>
                </a:solidFill>
                <a:uFill>
                  <a:noFill/>
                </a:uFill>
                <a:latin typeface="Quicksand"/>
                <a:ea typeface="Quicksand"/>
                <a:cs typeface="Quicksand"/>
                <a:sym typeface="Quicksand"/>
                <a:hlinkClick r:id="rId4"/>
              </a:rPr>
              <a:t>Freepik</a:t>
            </a:r>
            <a:endParaRPr b="1">
              <a:solidFill>
                <a:schemeClr val="lt2"/>
              </a:solidFill>
              <a:latin typeface="Quicksand"/>
              <a:ea typeface="Quicksand"/>
              <a:cs typeface="Quicksand"/>
              <a:sym typeface="Quicksan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
  <p:cSld name="CUSTOM_29">
    <p:spTree>
      <p:nvGrpSpPr>
        <p:cNvPr id="1" name="Shape 1111"/>
        <p:cNvGrpSpPr/>
        <p:nvPr/>
      </p:nvGrpSpPr>
      <p:grpSpPr>
        <a:xfrm>
          <a:off x="0" y="0"/>
          <a:ext cx="0" cy="0"/>
          <a:chOff x="0" y="0"/>
          <a:chExt cx="0" cy="0"/>
        </a:xfrm>
      </p:grpSpPr>
      <p:grpSp>
        <p:nvGrpSpPr>
          <p:cNvPr id="1112" name="Google Shape;1112;p44"/>
          <p:cNvGrpSpPr/>
          <p:nvPr/>
        </p:nvGrpSpPr>
        <p:grpSpPr>
          <a:xfrm>
            <a:off x="-7" y="0"/>
            <a:ext cx="9143996" cy="5023725"/>
            <a:chOff x="-7" y="0"/>
            <a:chExt cx="9143996" cy="5023725"/>
          </a:xfrm>
        </p:grpSpPr>
        <p:grpSp>
          <p:nvGrpSpPr>
            <p:cNvPr id="1113" name="Google Shape;1113;p44"/>
            <p:cNvGrpSpPr/>
            <p:nvPr/>
          </p:nvGrpSpPr>
          <p:grpSpPr>
            <a:xfrm flipH="1">
              <a:off x="8559523" y="1128258"/>
              <a:ext cx="584466" cy="3281784"/>
              <a:chOff x="8559523" y="1128258"/>
              <a:chExt cx="584466" cy="3281784"/>
            </a:xfrm>
          </p:grpSpPr>
          <p:sp>
            <p:nvSpPr>
              <p:cNvPr id="1114" name="Google Shape;1114;p44"/>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4"/>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4"/>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4"/>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4"/>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4"/>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4"/>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4"/>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4"/>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4"/>
            <p:cNvGrpSpPr/>
            <p:nvPr/>
          </p:nvGrpSpPr>
          <p:grpSpPr>
            <a:xfrm>
              <a:off x="-7" y="0"/>
              <a:ext cx="1295404" cy="3623066"/>
              <a:chOff x="-7" y="0"/>
              <a:chExt cx="1295404" cy="3623066"/>
            </a:xfrm>
          </p:grpSpPr>
          <p:grpSp>
            <p:nvGrpSpPr>
              <p:cNvPr id="1124" name="Google Shape;1124;p44"/>
              <p:cNvGrpSpPr/>
              <p:nvPr/>
            </p:nvGrpSpPr>
            <p:grpSpPr>
              <a:xfrm>
                <a:off x="-7" y="0"/>
                <a:ext cx="643914" cy="3623066"/>
                <a:chOff x="-7" y="0"/>
                <a:chExt cx="643914" cy="3623066"/>
              </a:xfrm>
            </p:grpSpPr>
            <p:sp>
              <p:nvSpPr>
                <p:cNvPr id="1125" name="Google Shape;1125;p44"/>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4"/>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4"/>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4"/>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4"/>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4"/>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4"/>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4"/>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4"/>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4"/>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4"/>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4"/>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7" name="Google Shape;1137;p44"/>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4"/>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4"/>
            <p:cNvGrpSpPr/>
            <p:nvPr/>
          </p:nvGrpSpPr>
          <p:grpSpPr>
            <a:xfrm>
              <a:off x="294125" y="4807625"/>
              <a:ext cx="425883" cy="216100"/>
              <a:chOff x="259675" y="4807625"/>
              <a:chExt cx="425883" cy="216100"/>
            </a:xfrm>
          </p:grpSpPr>
          <p:sp>
            <p:nvSpPr>
              <p:cNvPr id="1140" name="Google Shape;1140;p44"/>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4"/>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4"/>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1">
  <p:cSld name="CUSTOM_30">
    <p:spTree>
      <p:nvGrpSpPr>
        <p:cNvPr id="1" name="Shape 1143"/>
        <p:cNvGrpSpPr/>
        <p:nvPr/>
      </p:nvGrpSpPr>
      <p:grpSpPr>
        <a:xfrm>
          <a:off x="0" y="0"/>
          <a:ext cx="0" cy="0"/>
          <a:chOff x="0" y="0"/>
          <a:chExt cx="0" cy="0"/>
        </a:xfrm>
      </p:grpSpPr>
      <p:grpSp>
        <p:nvGrpSpPr>
          <p:cNvPr id="1144" name="Google Shape;1144;p45"/>
          <p:cNvGrpSpPr/>
          <p:nvPr/>
        </p:nvGrpSpPr>
        <p:grpSpPr>
          <a:xfrm flipH="1">
            <a:off x="-323200" y="4603363"/>
            <a:ext cx="2758303" cy="193976"/>
            <a:chOff x="-344350" y="4817800"/>
            <a:chExt cx="2758303" cy="193976"/>
          </a:xfrm>
        </p:grpSpPr>
        <p:sp>
          <p:nvSpPr>
            <p:cNvPr id="1145" name="Google Shape;1145;p45"/>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5"/>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5"/>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5"/>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45"/>
          <p:cNvGrpSpPr/>
          <p:nvPr/>
        </p:nvGrpSpPr>
        <p:grpSpPr>
          <a:xfrm rot="10800000" flipH="1">
            <a:off x="8589197" y="1197104"/>
            <a:ext cx="584466" cy="3946393"/>
            <a:chOff x="8559523" y="791447"/>
            <a:chExt cx="584466" cy="3946393"/>
          </a:xfrm>
        </p:grpSpPr>
        <p:sp>
          <p:nvSpPr>
            <p:cNvPr id="1150" name="Google Shape;1150;p45"/>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5"/>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5"/>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5"/>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5"/>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5"/>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5"/>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5"/>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5"/>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5"/>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5"/>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5"/>
          <p:cNvGrpSpPr/>
          <p:nvPr/>
        </p:nvGrpSpPr>
        <p:grpSpPr>
          <a:xfrm rot="10800000">
            <a:off x="-29671" y="11222"/>
            <a:ext cx="1758614" cy="3882110"/>
            <a:chOff x="7444711" y="1171313"/>
            <a:chExt cx="1758614" cy="3882110"/>
          </a:xfrm>
        </p:grpSpPr>
        <p:sp>
          <p:nvSpPr>
            <p:cNvPr id="1162" name="Google Shape;1162;p45"/>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5"/>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5"/>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5"/>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5"/>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5"/>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5"/>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5"/>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5"/>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5"/>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5"/>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5"/>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5"/>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5"/>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5"/>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5"/>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2">
  <p:cSld name="CUSTOM_31">
    <p:spTree>
      <p:nvGrpSpPr>
        <p:cNvPr id="1" name="Shape 1178"/>
        <p:cNvGrpSpPr/>
        <p:nvPr/>
      </p:nvGrpSpPr>
      <p:grpSpPr>
        <a:xfrm>
          <a:off x="0" y="0"/>
          <a:ext cx="0" cy="0"/>
          <a:chOff x="0" y="0"/>
          <a:chExt cx="0" cy="0"/>
        </a:xfrm>
      </p:grpSpPr>
      <p:sp>
        <p:nvSpPr>
          <p:cNvPr id="1179" name="Google Shape;1179;p46"/>
          <p:cNvSpPr/>
          <p:nvPr/>
        </p:nvSpPr>
        <p:spPr>
          <a:xfrm>
            <a:off x="7543575" y="4771600"/>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6"/>
          <p:cNvSpPr/>
          <p:nvPr/>
        </p:nvSpPr>
        <p:spPr>
          <a:xfrm>
            <a:off x="7543575" y="4945107"/>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6"/>
          <p:cNvSpPr/>
          <p:nvPr/>
        </p:nvSpPr>
        <p:spPr>
          <a:xfrm>
            <a:off x="8530275" y="4771600"/>
            <a:ext cx="2124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46"/>
          <p:cNvGrpSpPr/>
          <p:nvPr/>
        </p:nvGrpSpPr>
        <p:grpSpPr>
          <a:xfrm>
            <a:off x="-7" y="1128258"/>
            <a:ext cx="584466" cy="3281784"/>
            <a:chOff x="8559523" y="1128258"/>
            <a:chExt cx="584466" cy="3281784"/>
          </a:xfrm>
        </p:grpSpPr>
        <p:sp>
          <p:nvSpPr>
            <p:cNvPr id="1183" name="Google Shape;1183;p46"/>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6"/>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6"/>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6"/>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46"/>
          <p:cNvGrpSpPr/>
          <p:nvPr/>
        </p:nvGrpSpPr>
        <p:grpSpPr>
          <a:xfrm flipH="1">
            <a:off x="7848585" y="0"/>
            <a:ext cx="1295404" cy="3623066"/>
            <a:chOff x="-7" y="0"/>
            <a:chExt cx="1295404" cy="3623066"/>
          </a:xfrm>
        </p:grpSpPr>
        <p:grpSp>
          <p:nvGrpSpPr>
            <p:cNvPr id="1193" name="Google Shape;1193;p46"/>
            <p:cNvGrpSpPr/>
            <p:nvPr/>
          </p:nvGrpSpPr>
          <p:grpSpPr>
            <a:xfrm>
              <a:off x="-7" y="0"/>
              <a:ext cx="643914" cy="3623066"/>
              <a:chOff x="-7" y="0"/>
              <a:chExt cx="643914" cy="3623066"/>
            </a:xfrm>
          </p:grpSpPr>
          <p:sp>
            <p:nvSpPr>
              <p:cNvPr id="1194" name="Google Shape;1194;p46"/>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6"/>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46"/>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6"/>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46"/>
          <p:cNvGrpSpPr/>
          <p:nvPr/>
        </p:nvGrpSpPr>
        <p:grpSpPr>
          <a:xfrm>
            <a:off x="294125" y="111775"/>
            <a:ext cx="425883" cy="216100"/>
            <a:chOff x="259675" y="4807625"/>
            <a:chExt cx="425883" cy="216100"/>
          </a:xfrm>
        </p:grpSpPr>
        <p:sp>
          <p:nvSpPr>
            <p:cNvPr id="1209" name="Google Shape;1209;p46"/>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6"/>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6"/>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3">
  <p:cSld name="CUSTOM_32">
    <p:spTree>
      <p:nvGrpSpPr>
        <p:cNvPr id="1" name="Shape 1212"/>
        <p:cNvGrpSpPr/>
        <p:nvPr/>
      </p:nvGrpSpPr>
      <p:grpSpPr>
        <a:xfrm>
          <a:off x="0" y="0"/>
          <a:ext cx="0" cy="0"/>
          <a:chOff x="0" y="0"/>
          <a:chExt cx="0" cy="0"/>
        </a:xfrm>
      </p:grpSpPr>
      <p:sp>
        <p:nvSpPr>
          <p:cNvPr id="1213" name="Google Shape;1213;p47"/>
          <p:cNvSpPr/>
          <p:nvPr/>
        </p:nvSpPr>
        <p:spPr>
          <a:xfrm>
            <a:off x="1226400" y="657150"/>
            <a:ext cx="6691200" cy="38292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 name="Google Shape;1214;p47"/>
          <p:cNvGrpSpPr/>
          <p:nvPr/>
        </p:nvGrpSpPr>
        <p:grpSpPr>
          <a:xfrm flipH="1">
            <a:off x="8559523" y="1128258"/>
            <a:ext cx="584466" cy="3281784"/>
            <a:chOff x="8559523" y="1128258"/>
            <a:chExt cx="584466" cy="3281784"/>
          </a:xfrm>
        </p:grpSpPr>
        <p:sp>
          <p:nvSpPr>
            <p:cNvPr id="1215" name="Google Shape;1215;p47"/>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7"/>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7"/>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7"/>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7"/>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7"/>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7"/>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7"/>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47"/>
          <p:cNvGrpSpPr/>
          <p:nvPr/>
        </p:nvGrpSpPr>
        <p:grpSpPr>
          <a:xfrm>
            <a:off x="-7" y="0"/>
            <a:ext cx="1295404" cy="3623066"/>
            <a:chOff x="-7" y="0"/>
            <a:chExt cx="1295404" cy="3623066"/>
          </a:xfrm>
        </p:grpSpPr>
        <p:grpSp>
          <p:nvGrpSpPr>
            <p:cNvPr id="1225" name="Google Shape;1225;p47"/>
            <p:cNvGrpSpPr/>
            <p:nvPr/>
          </p:nvGrpSpPr>
          <p:grpSpPr>
            <a:xfrm>
              <a:off x="-7" y="0"/>
              <a:ext cx="643914" cy="3623066"/>
              <a:chOff x="-7" y="0"/>
              <a:chExt cx="643914" cy="3623066"/>
            </a:xfrm>
          </p:grpSpPr>
          <p:sp>
            <p:nvSpPr>
              <p:cNvPr id="1226" name="Google Shape;1226;p47"/>
              <p:cNvSpPr/>
              <p:nvPr/>
            </p:nvSpPr>
            <p:spPr>
              <a:xfrm>
                <a:off x="201918" y="63821"/>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7"/>
              <p:cNvSpPr/>
              <p:nvPr/>
            </p:nvSpPr>
            <p:spPr>
              <a:xfrm>
                <a:off x="63976" y="15434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7"/>
              <p:cNvSpPr/>
              <p:nvPr/>
            </p:nvSpPr>
            <p:spPr>
              <a:xfrm>
                <a:off x="111628" y="3180578"/>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7"/>
              <p:cNvSpPr/>
              <p:nvPr/>
            </p:nvSpPr>
            <p:spPr>
              <a:xfrm>
                <a:off x="370258" y="4858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p:nvPr/>
            </p:nvSpPr>
            <p:spPr>
              <a:xfrm>
                <a:off x="88472" y="25155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7"/>
              <p:cNvSpPr/>
              <p:nvPr/>
            </p:nvSpPr>
            <p:spPr>
              <a:xfrm>
                <a:off x="376818" y="3564044"/>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7"/>
              <p:cNvSpPr/>
              <p:nvPr/>
            </p:nvSpPr>
            <p:spPr>
              <a:xfrm>
                <a:off x="196921" y="2238919"/>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7"/>
              <p:cNvSpPr/>
              <p:nvPr/>
            </p:nvSpPr>
            <p:spPr>
              <a:xfrm>
                <a:off x="603052" y="0"/>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7"/>
              <p:cNvSpPr/>
              <p:nvPr/>
            </p:nvSpPr>
            <p:spPr>
              <a:xfrm>
                <a:off x="-7" y="10291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341846" y="970166"/>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584884" y="201802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507951" y="28901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47"/>
            <p:cNvSpPr/>
            <p:nvPr/>
          </p:nvSpPr>
          <p:spPr>
            <a:xfrm>
              <a:off x="853926" y="226815"/>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7"/>
            <p:cNvSpPr/>
            <p:nvPr/>
          </p:nvSpPr>
          <p:spPr>
            <a:xfrm>
              <a:off x="1272693" y="165079"/>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47"/>
          <p:cNvGrpSpPr/>
          <p:nvPr/>
        </p:nvGrpSpPr>
        <p:grpSpPr>
          <a:xfrm>
            <a:off x="294125" y="4807625"/>
            <a:ext cx="425883" cy="216100"/>
            <a:chOff x="259675" y="4807625"/>
            <a:chExt cx="425883" cy="216100"/>
          </a:xfrm>
        </p:grpSpPr>
        <p:sp>
          <p:nvSpPr>
            <p:cNvPr id="1241" name="Google Shape;1241;p47"/>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7"/>
        <p:cNvGrpSpPr/>
        <p:nvPr/>
      </p:nvGrpSpPr>
      <p:grpSpPr>
        <a:xfrm>
          <a:off x="0" y="0"/>
          <a:ext cx="0" cy="0"/>
          <a:chOff x="0" y="0"/>
          <a:chExt cx="0" cy="0"/>
        </a:xfrm>
      </p:grpSpPr>
      <p:grpSp>
        <p:nvGrpSpPr>
          <p:cNvPr id="88" name="Google Shape;88;p6"/>
          <p:cNvGrpSpPr/>
          <p:nvPr/>
        </p:nvGrpSpPr>
        <p:grpSpPr>
          <a:xfrm>
            <a:off x="8618859" y="11222"/>
            <a:ext cx="584466" cy="3946393"/>
            <a:chOff x="8559523" y="791447"/>
            <a:chExt cx="584466" cy="3946393"/>
          </a:xfrm>
        </p:grpSpPr>
        <p:sp>
          <p:nvSpPr>
            <p:cNvPr id="89" name="Google Shape;89;p6"/>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6"/>
          <p:cNvGrpSpPr/>
          <p:nvPr/>
        </p:nvGrpSpPr>
        <p:grpSpPr>
          <a:xfrm flipH="1">
            <a:off x="-8" y="1171313"/>
            <a:ext cx="1911014" cy="3882110"/>
            <a:chOff x="7292311" y="1171313"/>
            <a:chExt cx="1911014" cy="3882110"/>
          </a:xfrm>
        </p:grpSpPr>
        <p:sp>
          <p:nvSpPr>
            <p:cNvPr id="101" name="Google Shape;101;p6"/>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10800000" flipH="1">
              <a:off x="7292311" y="48963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6"/>
          <p:cNvGrpSpPr/>
          <p:nvPr/>
        </p:nvGrpSpPr>
        <p:grpSpPr>
          <a:xfrm flipH="1">
            <a:off x="6398900" y="4838400"/>
            <a:ext cx="2758303" cy="193976"/>
            <a:chOff x="-344350" y="4817800"/>
            <a:chExt cx="2758303" cy="193976"/>
          </a:xfrm>
        </p:grpSpPr>
        <p:sp>
          <p:nvSpPr>
            <p:cNvPr id="118" name="Google Shape;118;p6"/>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6"/>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36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3"/>
        <p:cNvGrpSpPr/>
        <p:nvPr/>
      </p:nvGrpSpPr>
      <p:grpSpPr>
        <a:xfrm>
          <a:off x="0" y="0"/>
          <a:ext cx="0" cy="0"/>
          <a:chOff x="0" y="0"/>
          <a:chExt cx="0" cy="0"/>
        </a:xfrm>
      </p:grpSpPr>
      <p:sp>
        <p:nvSpPr>
          <p:cNvPr id="124" name="Google Shape;124;p7"/>
          <p:cNvSpPr txBox="1">
            <a:spLocks noGrp="1"/>
          </p:cNvSpPr>
          <p:nvPr>
            <p:ph type="title"/>
          </p:nvPr>
        </p:nvSpPr>
        <p:spPr>
          <a:xfrm>
            <a:off x="720000" y="1181100"/>
            <a:ext cx="2952600" cy="1852500"/>
          </a:xfrm>
          <a:prstGeom prst="rect">
            <a:avLst/>
          </a:prstGeom>
        </p:spPr>
        <p:txBody>
          <a:bodyPr spcFirstLastPara="1" wrap="square" lIns="0" tIns="0" rIns="0" bIns="0" anchor="t" anchorCtr="0">
            <a:noAutofit/>
          </a:bodyPr>
          <a:lstStyle>
            <a:lvl1pPr lvl="0" algn="l">
              <a:spcBef>
                <a:spcPts val="0"/>
              </a:spcBef>
              <a:spcAft>
                <a:spcPts val="0"/>
              </a:spcAft>
              <a:buSzPts val="36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25" name="Google Shape;125;p7"/>
          <p:cNvSpPr txBox="1">
            <a:spLocks noGrp="1"/>
          </p:cNvSpPr>
          <p:nvPr>
            <p:ph type="subTitle" idx="1"/>
          </p:nvPr>
        </p:nvSpPr>
        <p:spPr>
          <a:xfrm>
            <a:off x="720000" y="3033613"/>
            <a:ext cx="2952600" cy="928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6"/>
        <p:cNvGrpSpPr/>
        <p:nvPr/>
      </p:nvGrpSpPr>
      <p:grpSpPr>
        <a:xfrm>
          <a:off x="0" y="0"/>
          <a:ext cx="0" cy="0"/>
          <a:chOff x="0" y="0"/>
          <a:chExt cx="0" cy="0"/>
        </a:xfrm>
      </p:grpSpPr>
      <p:sp>
        <p:nvSpPr>
          <p:cNvPr id="127" name="Google Shape;127;p8"/>
          <p:cNvSpPr txBox="1">
            <a:spLocks noGrp="1"/>
          </p:cNvSpPr>
          <p:nvPr>
            <p:ph type="title"/>
          </p:nvPr>
        </p:nvSpPr>
        <p:spPr>
          <a:xfrm>
            <a:off x="720000" y="1418900"/>
            <a:ext cx="3852000" cy="2678400"/>
          </a:xfrm>
          <a:prstGeom prst="rect">
            <a:avLst/>
          </a:prstGeom>
        </p:spPr>
        <p:txBody>
          <a:bodyPr spcFirstLastPara="1" wrap="square" lIns="0" tIns="0" rIns="0" bIns="0" anchor="ctr" anchorCtr="0">
            <a:noAutofit/>
          </a:bodyPr>
          <a:lstStyle>
            <a:lvl1pPr lvl="0" algn="l">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128"/>
        <p:cNvGrpSpPr/>
        <p:nvPr/>
      </p:nvGrpSpPr>
      <p:grpSpPr>
        <a:xfrm>
          <a:off x="0" y="0"/>
          <a:ext cx="0" cy="0"/>
          <a:chOff x="0" y="0"/>
          <a:chExt cx="0" cy="0"/>
        </a:xfrm>
      </p:grpSpPr>
      <p:sp>
        <p:nvSpPr>
          <p:cNvPr id="129" name="Google Shape;129;p9"/>
          <p:cNvSpPr/>
          <p:nvPr/>
        </p:nvSpPr>
        <p:spPr>
          <a:xfrm>
            <a:off x="120450" y="4604825"/>
            <a:ext cx="8349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120450" y="4778332"/>
            <a:ext cx="1199100" cy="9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txBox="1">
            <a:spLocks noGrp="1"/>
          </p:cNvSpPr>
          <p:nvPr>
            <p:ph type="title"/>
          </p:nvPr>
        </p:nvSpPr>
        <p:spPr>
          <a:xfrm>
            <a:off x="2814450" y="1575000"/>
            <a:ext cx="3515100" cy="841800"/>
          </a:xfrm>
          <a:prstGeom prst="rect">
            <a:avLst/>
          </a:prstGeom>
        </p:spPr>
        <p:txBody>
          <a:bodyPr spcFirstLastPara="1" wrap="square" lIns="0" tIns="0" rIns="0" bIns="0" anchor="t" anchorCtr="0">
            <a:noAutofit/>
          </a:bodyPr>
          <a:lstStyle>
            <a:lvl1pPr lvl="0" rtl="0">
              <a:spcBef>
                <a:spcPts val="0"/>
              </a:spcBef>
              <a:spcAft>
                <a:spcPts val="0"/>
              </a:spcAft>
              <a:buSzPts val="4500"/>
              <a:buNone/>
              <a:defRPr sz="50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32" name="Google Shape;132;p9"/>
          <p:cNvSpPr txBox="1">
            <a:spLocks noGrp="1"/>
          </p:cNvSpPr>
          <p:nvPr>
            <p:ph type="subTitle" idx="1"/>
          </p:nvPr>
        </p:nvSpPr>
        <p:spPr>
          <a:xfrm>
            <a:off x="2814450" y="2626350"/>
            <a:ext cx="3515100" cy="1456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133" name="Google Shape;133;p9"/>
          <p:cNvGrpSpPr/>
          <p:nvPr/>
        </p:nvGrpSpPr>
        <p:grpSpPr>
          <a:xfrm flipH="1">
            <a:off x="-8" y="11222"/>
            <a:ext cx="584466" cy="3946393"/>
            <a:chOff x="8559523" y="791447"/>
            <a:chExt cx="584466" cy="3946393"/>
          </a:xfrm>
        </p:grpSpPr>
        <p:sp>
          <p:nvSpPr>
            <p:cNvPr id="134" name="Google Shape;134;p9"/>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9"/>
          <p:cNvGrpSpPr/>
          <p:nvPr/>
        </p:nvGrpSpPr>
        <p:grpSpPr>
          <a:xfrm>
            <a:off x="818699" y="4915675"/>
            <a:ext cx="616750" cy="78715"/>
            <a:chOff x="818699" y="4915675"/>
            <a:chExt cx="616750" cy="78715"/>
          </a:xfrm>
        </p:grpSpPr>
        <p:sp>
          <p:nvSpPr>
            <p:cNvPr id="146" name="Google Shape;146;p9"/>
            <p:cNvSpPr/>
            <p:nvPr/>
          </p:nvSpPr>
          <p:spPr>
            <a:xfrm flipH="1">
              <a:off x="1356776" y="4915675"/>
              <a:ext cx="78673" cy="78715"/>
            </a:xfrm>
            <a:custGeom>
              <a:avLst/>
              <a:gdLst/>
              <a:ahLst/>
              <a:cxnLst/>
              <a:rect l="l" t="t" r="r" b="b"/>
              <a:pathLst>
                <a:path w="1880"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flipH="1">
              <a:off x="1088282" y="4915675"/>
              <a:ext cx="77627" cy="78715"/>
            </a:xfrm>
            <a:custGeom>
              <a:avLst/>
              <a:gdLst/>
              <a:ahLst/>
              <a:cxnLst/>
              <a:rect l="l" t="t" r="r" b="b"/>
              <a:pathLst>
                <a:path w="1855" h="1881" extrusionOk="0">
                  <a:moveTo>
                    <a:pt x="0" y="0"/>
                  </a:moveTo>
                  <a:lnTo>
                    <a:pt x="0" y="1880"/>
                  </a:lnTo>
                  <a:lnTo>
                    <a:pt x="1855" y="1880"/>
                  </a:lnTo>
                  <a:lnTo>
                    <a:pt x="1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flipH="1">
              <a:off x="818699" y="4915675"/>
              <a:ext cx="78715" cy="78715"/>
            </a:xfrm>
            <a:custGeom>
              <a:avLst/>
              <a:gdLst/>
              <a:ahLst/>
              <a:cxnLst/>
              <a:rect l="l" t="t" r="r" b="b"/>
              <a:pathLst>
                <a:path w="1881" h="1881" extrusionOk="0">
                  <a:moveTo>
                    <a:pt x="0" y="0"/>
                  </a:moveTo>
                  <a:lnTo>
                    <a:pt x="0" y="1880"/>
                  </a:lnTo>
                  <a:lnTo>
                    <a:pt x="1880" y="1880"/>
                  </a:lnTo>
                  <a:lnTo>
                    <a:pt x="18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a:off x="259675" y="4807625"/>
            <a:ext cx="425883" cy="216100"/>
            <a:chOff x="259675" y="4807625"/>
            <a:chExt cx="425883" cy="216100"/>
          </a:xfrm>
        </p:grpSpPr>
        <p:sp>
          <p:nvSpPr>
            <p:cNvPr id="150" name="Google Shape;150;p9"/>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a:off x="7444711" y="1171313"/>
            <a:ext cx="1758614" cy="3882110"/>
            <a:chOff x="7444711" y="1171313"/>
            <a:chExt cx="1758614" cy="3882110"/>
          </a:xfrm>
        </p:grpSpPr>
        <p:sp>
          <p:nvSpPr>
            <p:cNvPr id="154" name="Google Shape;154;p9"/>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0"/>
        <p:cNvGrpSpPr/>
        <p:nvPr/>
      </p:nvGrpSpPr>
      <p:grpSpPr>
        <a:xfrm>
          <a:off x="0" y="0"/>
          <a:ext cx="0" cy="0"/>
          <a:chOff x="0" y="0"/>
          <a:chExt cx="0" cy="0"/>
        </a:xfrm>
      </p:grpSpPr>
      <p:grpSp>
        <p:nvGrpSpPr>
          <p:cNvPr id="171" name="Google Shape;171;p10"/>
          <p:cNvGrpSpPr/>
          <p:nvPr/>
        </p:nvGrpSpPr>
        <p:grpSpPr>
          <a:xfrm rot="10800000" flipH="1">
            <a:off x="8589197" y="1197104"/>
            <a:ext cx="584466" cy="3946393"/>
            <a:chOff x="8559523" y="791447"/>
            <a:chExt cx="584466" cy="3946393"/>
          </a:xfrm>
        </p:grpSpPr>
        <p:sp>
          <p:nvSpPr>
            <p:cNvPr id="172" name="Google Shape;172;p10"/>
            <p:cNvSpPr/>
            <p:nvPr/>
          </p:nvSpPr>
          <p:spPr>
            <a:xfrm>
              <a:off x="8559523" y="273560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0"/>
            <p:cNvSpPr/>
            <p:nvPr/>
          </p:nvSpPr>
          <p:spPr>
            <a:xfrm>
              <a:off x="8955190" y="4621461"/>
              <a:ext cx="36789" cy="116379"/>
            </a:xfrm>
            <a:custGeom>
              <a:avLst/>
              <a:gdLst/>
              <a:ahLst/>
              <a:cxnLst/>
              <a:rect l="l" t="t" r="r" b="b"/>
              <a:pathLst>
                <a:path w="2032" h="6428" extrusionOk="0">
                  <a:moveTo>
                    <a:pt x="347" y="0"/>
                  </a:moveTo>
                  <a:cubicBezTo>
                    <a:pt x="323" y="0"/>
                    <a:pt x="300" y="4"/>
                    <a:pt x="277" y="12"/>
                  </a:cubicBezTo>
                  <a:cubicBezTo>
                    <a:pt x="101" y="62"/>
                    <a:pt x="1" y="212"/>
                    <a:pt x="26" y="388"/>
                  </a:cubicBezTo>
                  <a:lnTo>
                    <a:pt x="1379" y="6202"/>
                  </a:lnTo>
                  <a:cubicBezTo>
                    <a:pt x="1430" y="6327"/>
                    <a:pt x="1555" y="6428"/>
                    <a:pt x="1680" y="6428"/>
                  </a:cubicBezTo>
                  <a:lnTo>
                    <a:pt x="1755" y="6428"/>
                  </a:lnTo>
                  <a:cubicBezTo>
                    <a:pt x="1931" y="6378"/>
                    <a:pt x="2031" y="6227"/>
                    <a:pt x="2006" y="6052"/>
                  </a:cubicBezTo>
                  <a:lnTo>
                    <a:pt x="653" y="237"/>
                  </a:lnTo>
                  <a:cubicBezTo>
                    <a:pt x="610" y="110"/>
                    <a:pt x="478"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p:nvPr/>
          </p:nvSpPr>
          <p:spPr>
            <a:xfrm>
              <a:off x="8623363" y="4301955"/>
              <a:ext cx="60380" cy="108087"/>
            </a:xfrm>
            <a:custGeom>
              <a:avLst/>
              <a:gdLst/>
              <a:ahLst/>
              <a:cxnLst/>
              <a:rect l="l" t="t" r="r" b="b"/>
              <a:pathLst>
                <a:path w="3335" h="5970" extrusionOk="0">
                  <a:moveTo>
                    <a:pt x="2985" y="0"/>
                  </a:moveTo>
                  <a:cubicBezTo>
                    <a:pt x="2871" y="0"/>
                    <a:pt x="2763" y="70"/>
                    <a:pt x="2708" y="180"/>
                  </a:cubicBezTo>
                  <a:lnTo>
                    <a:pt x="76" y="5519"/>
                  </a:lnTo>
                  <a:cubicBezTo>
                    <a:pt x="1" y="5669"/>
                    <a:pt x="51" y="5870"/>
                    <a:pt x="201" y="5945"/>
                  </a:cubicBezTo>
                  <a:cubicBezTo>
                    <a:pt x="252" y="5970"/>
                    <a:pt x="302" y="5970"/>
                    <a:pt x="352" y="5970"/>
                  </a:cubicBezTo>
                  <a:cubicBezTo>
                    <a:pt x="477" y="5970"/>
                    <a:pt x="577" y="5920"/>
                    <a:pt x="627" y="5794"/>
                  </a:cubicBezTo>
                  <a:lnTo>
                    <a:pt x="3259" y="456"/>
                  </a:lnTo>
                  <a:cubicBezTo>
                    <a:pt x="3334" y="306"/>
                    <a:pt x="3259" y="105"/>
                    <a:pt x="3109" y="30"/>
                  </a:cubicBezTo>
                  <a:cubicBezTo>
                    <a:pt x="3068" y="10"/>
                    <a:pt x="3026" y="0"/>
                    <a:pt x="2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9016004" y="2994926"/>
              <a:ext cx="59457" cy="59004"/>
            </a:xfrm>
            <a:custGeom>
              <a:avLst/>
              <a:gdLst/>
              <a:ahLst/>
              <a:cxnLst/>
              <a:rect l="l" t="t" r="r" b="b"/>
              <a:pathLst>
                <a:path w="3284" h="3259" extrusionOk="0">
                  <a:moveTo>
                    <a:pt x="1655" y="627"/>
                  </a:moveTo>
                  <a:cubicBezTo>
                    <a:pt x="2206" y="627"/>
                    <a:pt x="2657" y="1078"/>
                    <a:pt x="2657" y="1630"/>
                  </a:cubicBezTo>
                  <a:cubicBezTo>
                    <a:pt x="2657" y="2181"/>
                    <a:pt x="2206" y="2632"/>
                    <a:pt x="1655" y="2632"/>
                  </a:cubicBezTo>
                  <a:cubicBezTo>
                    <a:pt x="1078" y="2632"/>
                    <a:pt x="627" y="2181"/>
                    <a:pt x="627" y="1630"/>
                  </a:cubicBezTo>
                  <a:cubicBezTo>
                    <a:pt x="627" y="1078"/>
                    <a:pt x="1078" y="627"/>
                    <a:pt x="1655" y="627"/>
                  </a:cubicBezTo>
                  <a:close/>
                  <a:moveTo>
                    <a:pt x="1655" y="1"/>
                  </a:moveTo>
                  <a:cubicBezTo>
                    <a:pt x="752" y="1"/>
                    <a:pt x="0" y="727"/>
                    <a:pt x="0" y="1630"/>
                  </a:cubicBezTo>
                  <a:cubicBezTo>
                    <a:pt x="0" y="2532"/>
                    <a:pt x="752" y="3259"/>
                    <a:pt x="1655" y="3259"/>
                  </a:cubicBezTo>
                  <a:cubicBezTo>
                    <a:pt x="2557" y="3259"/>
                    <a:pt x="3284" y="2532"/>
                    <a:pt x="3284" y="1630"/>
                  </a:cubicBezTo>
                  <a:cubicBezTo>
                    <a:pt x="3284" y="727"/>
                    <a:pt x="2557" y="1"/>
                    <a:pt x="1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736973" y="19643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9121267" y="3702904"/>
              <a:ext cx="22722" cy="22595"/>
            </a:xfrm>
            <a:custGeom>
              <a:avLst/>
              <a:gdLst/>
              <a:ahLst/>
              <a:cxnLst/>
              <a:rect l="l" t="t" r="r" b="b"/>
              <a:pathLst>
                <a:path w="1255" h="1248" extrusionOk="0">
                  <a:moveTo>
                    <a:pt x="615" y="1"/>
                  </a:moveTo>
                  <a:cubicBezTo>
                    <a:pt x="452" y="1"/>
                    <a:pt x="289" y="57"/>
                    <a:pt x="176" y="170"/>
                  </a:cubicBezTo>
                  <a:cubicBezTo>
                    <a:pt x="151" y="220"/>
                    <a:pt x="126" y="245"/>
                    <a:pt x="101" y="270"/>
                  </a:cubicBezTo>
                  <a:cubicBezTo>
                    <a:pt x="76" y="320"/>
                    <a:pt x="51" y="345"/>
                    <a:pt x="51" y="396"/>
                  </a:cubicBezTo>
                  <a:cubicBezTo>
                    <a:pt x="26" y="421"/>
                    <a:pt x="26" y="471"/>
                    <a:pt x="1" y="496"/>
                  </a:cubicBezTo>
                  <a:cubicBezTo>
                    <a:pt x="1" y="546"/>
                    <a:pt x="1" y="571"/>
                    <a:pt x="1" y="621"/>
                  </a:cubicBezTo>
                  <a:cubicBezTo>
                    <a:pt x="1" y="797"/>
                    <a:pt x="51" y="947"/>
                    <a:pt x="176" y="1072"/>
                  </a:cubicBezTo>
                  <a:cubicBezTo>
                    <a:pt x="302" y="1198"/>
                    <a:pt x="452" y="1248"/>
                    <a:pt x="628" y="1248"/>
                  </a:cubicBezTo>
                  <a:cubicBezTo>
                    <a:pt x="778" y="1248"/>
                    <a:pt x="953" y="1198"/>
                    <a:pt x="1054" y="1072"/>
                  </a:cubicBezTo>
                  <a:cubicBezTo>
                    <a:pt x="1179" y="947"/>
                    <a:pt x="1254" y="797"/>
                    <a:pt x="1254" y="621"/>
                  </a:cubicBezTo>
                  <a:cubicBezTo>
                    <a:pt x="1254" y="571"/>
                    <a:pt x="1254" y="546"/>
                    <a:pt x="1229" y="496"/>
                  </a:cubicBezTo>
                  <a:cubicBezTo>
                    <a:pt x="1229" y="471"/>
                    <a:pt x="1229" y="421"/>
                    <a:pt x="1204" y="396"/>
                  </a:cubicBezTo>
                  <a:cubicBezTo>
                    <a:pt x="1179" y="345"/>
                    <a:pt x="1154" y="320"/>
                    <a:pt x="1154" y="270"/>
                  </a:cubicBezTo>
                  <a:cubicBezTo>
                    <a:pt x="1129" y="245"/>
                    <a:pt x="1104" y="220"/>
                    <a:pt x="1054" y="170"/>
                  </a:cubicBezTo>
                  <a:cubicBezTo>
                    <a:pt x="941" y="57"/>
                    <a:pt x="778"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9034598" y="1818952"/>
              <a:ext cx="22722" cy="22993"/>
            </a:xfrm>
            <a:custGeom>
              <a:avLst/>
              <a:gdLst/>
              <a:ahLst/>
              <a:cxnLst/>
              <a:rect l="l" t="t" r="r" b="b"/>
              <a:pathLst>
                <a:path w="1255" h="1270" extrusionOk="0">
                  <a:moveTo>
                    <a:pt x="603" y="0"/>
                  </a:moveTo>
                  <a:cubicBezTo>
                    <a:pt x="446" y="0"/>
                    <a:pt x="295" y="72"/>
                    <a:pt x="176" y="191"/>
                  </a:cubicBezTo>
                  <a:cubicBezTo>
                    <a:pt x="151" y="216"/>
                    <a:pt x="126" y="241"/>
                    <a:pt x="101" y="292"/>
                  </a:cubicBezTo>
                  <a:cubicBezTo>
                    <a:pt x="76" y="317"/>
                    <a:pt x="51" y="342"/>
                    <a:pt x="51" y="392"/>
                  </a:cubicBezTo>
                  <a:cubicBezTo>
                    <a:pt x="26" y="417"/>
                    <a:pt x="1" y="467"/>
                    <a:pt x="1" y="517"/>
                  </a:cubicBezTo>
                  <a:cubicBezTo>
                    <a:pt x="1" y="542"/>
                    <a:pt x="1" y="592"/>
                    <a:pt x="1" y="642"/>
                  </a:cubicBezTo>
                  <a:cubicBezTo>
                    <a:pt x="1" y="793"/>
                    <a:pt x="51" y="968"/>
                    <a:pt x="176" y="1069"/>
                  </a:cubicBezTo>
                  <a:cubicBezTo>
                    <a:pt x="302" y="1194"/>
                    <a:pt x="452" y="1269"/>
                    <a:pt x="628" y="1269"/>
                  </a:cubicBezTo>
                  <a:cubicBezTo>
                    <a:pt x="653" y="1269"/>
                    <a:pt x="703" y="1244"/>
                    <a:pt x="728" y="1244"/>
                  </a:cubicBezTo>
                  <a:cubicBezTo>
                    <a:pt x="778" y="1244"/>
                    <a:pt x="828" y="1219"/>
                    <a:pt x="853" y="1219"/>
                  </a:cubicBezTo>
                  <a:cubicBezTo>
                    <a:pt x="903" y="1194"/>
                    <a:pt x="928" y="1169"/>
                    <a:pt x="953" y="1144"/>
                  </a:cubicBezTo>
                  <a:cubicBezTo>
                    <a:pt x="1003" y="1119"/>
                    <a:pt x="1029" y="1094"/>
                    <a:pt x="1054" y="1069"/>
                  </a:cubicBezTo>
                  <a:cubicBezTo>
                    <a:pt x="1179" y="968"/>
                    <a:pt x="1254" y="793"/>
                    <a:pt x="1254" y="642"/>
                  </a:cubicBezTo>
                  <a:cubicBezTo>
                    <a:pt x="1254" y="592"/>
                    <a:pt x="1229" y="542"/>
                    <a:pt x="1229" y="517"/>
                  </a:cubicBezTo>
                  <a:cubicBezTo>
                    <a:pt x="1229" y="467"/>
                    <a:pt x="1204" y="417"/>
                    <a:pt x="1204" y="392"/>
                  </a:cubicBezTo>
                  <a:cubicBezTo>
                    <a:pt x="1179" y="342"/>
                    <a:pt x="1154" y="317"/>
                    <a:pt x="1129" y="292"/>
                  </a:cubicBezTo>
                  <a:cubicBezTo>
                    <a:pt x="1104" y="241"/>
                    <a:pt x="1079" y="216"/>
                    <a:pt x="1054" y="191"/>
                  </a:cubicBezTo>
                  <a:cubicBezTo>
                    <a:pt x="1029" y="166"/>
                    <a:pt x="1003" y="141"/>
                    <a:pt x="953" y="116"/>
                  </a:cubicBezTo>
                  <a:cubicBezTo>
                    <a:pt x="928" y="91"/>
                    <a:pt x="903" y="66"/>
                    <a:pt x="853" y="41"/>
                  </a:cubicBezTo>
                  <a:cubicBezTo>
                    <a:pt x="828" y="41"/>
                    <a:pt x="778" y="16"/>
                    <a:pt x="728" y="16"/>
                  </a:cubicBezTo>
                  <a:cubicBezTo>
                    <a:pt x="686" y="5"/>
                    <a:pt x="644"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8700096" y="3562403"/>
              <a:ext cx="55383" cy="54007"/>
            </a:xfrm>
            <a:custGeom>
              <a:avLst/>
              <a:gdLst/>
              <a:ahLst/>
              <a:cxnLst/>
              <a:rect l="l" t="t" r="r" b="b"/>
              <a:pathLst>
                <a:path w="3059" h="2983" extrusionOk="0">
                  <a:moveTo>
                    <a:pt x="2707" y="0"/>
                  </a:moveTo>
                  <a:cubicBezTo>
                    <a:pt x="2626" y="0"/>
                    <a:pt x="2544" y="25"/>
                    <a:pt x="2482" y="75"/>
                  </a:cubicBezTo>
                  <a:lnTo>
                    <a:pt x="126" y="2456"/>
                  </a:lnTo>
                  <a:cubicBezTo>
                    <a:pt x="0" y="2582"/>
                    <a:pt x="0" y="2782"/>
                    <a:pt x="126" y="2907"/>
                  </a:cubicBezTo>
                  <a:cubicBezTo>
                    <a:pt x="176" y="2958"/>
                    <a:pt x="251" y="2983"/>
                    <a:pt x="351" y="2983"/>
                  </a:cubicBezTo>
                  <a:cubicBezTo>
                    <a:pt x="427" y="2983"/>
                    <a:pt x="502" y="2958"/>
                    <a:pt x="552" y="2907"/>
                  </a:cubicBezTo>
                  <a:lnTo>
                    <a:pt x="2933" y="527"/>
                  </a:lnTo>
                  <a:cubicBezTo>
                    <a:pt x="3058" y="401"/>
                    <a:pt x="3058" y="201"/>
                    <a:pt x="2933" y="75"/>
                  </a:cubicBezTo>
                  <a:cubicBezTo>
                    <a:pt x="2870" y="25"/>
                    <a:pt x="2789"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8578586" y="1382241"/>
              <a:ext cx="59457" cy="59004"/>
            </a:xfrm>
            <a:custGeom>
              <a:avLst/>
              <a:gdLst/>
              <a:ahLst/>
              <a:cxnLst/>
              <a:rect l="l" t="t" r="r" b="b"/>
              <a:pathLst>
                <a:path w="3284" h="3259" extrusionOk="0">
                  <a:moveTo>
                    <a:pt x="1630" y="627"/>
                  </a:moveTo>
                  <a:cubicBezTo>
                    <a:pt x="2206" y="627"/>
                    <a:pt x="2657" y="1078"/>
                    <a:pt x="2657" y="1629"/>
                  </a:cubicBezTo>
                  <a:cubicBezTo>
                    <a:pt x="2657" y="2181"/>
                    <a:pt x="2206" y="2632"/>
                    <a:pt x="1630" y="2632"/>
                  </a:cubicBezTo>
                  <a:cubicBezTo>
                    <a:pt x="1078" y="2632"/>
                    <a:pt x="627" y="2181"/>
                    <a:pt x="627" y="1629"/>
                  </a:cubicBezTo>
                  <a:cubicBezTo>
                    <a:pt x="627" y="1078"/>
                    <a:pt x="1078" y="627"/>
                    <a:pt x="1630" y="627"/>
                  </a:cubicBezTo>
                  <a:close/>
                  <a:moveTo>
                    <a:pt x="1630" y="0"/>
                  </a:moveTo>
                  <a:cubicBezTo>
                    <a:pt x="728" y="0"/>
                    <a:pt x="1" y="727"/>
                    <a:pt x="1" y="1629"/>
                  </a:cubicBezTo>
                  <a:cubicBezTo>
                    <a:pt x="1" y="2532"/>
                    <a:pt x="728" y="3258"/>
                    <a:pt x="1630" y="3258"/>
                  </a:cubicBezTo>
                  <a:cubicBezTo>
                    <a:pt x="2532" y="3258"/>
                    <a:pt x="3284" y="2532"/>
                    <a:pt x="3284" y="1629"/>
                  </a:cubicBezTo>
                  <a:cubicBezTo>
                    <a:pt x="3284" y="727"/>
                    <a:pt x="2532" y="0"/>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8996935" y="1128258"/>
              <a:ext cx="97568" cy="78286"/>
            </a:xfrm>
            <a:custGeom>
              <a:avLst/>
              <a:gdLst/>
              <a:ahLst/>
              <a:cxnLst/>
              <a:rect l="l" t="t" r="r" b="b"/>
              <a:pathLst>
                <a:path w="5389" h="4324" extrusionOk="0">
                  <a:moveTo>
                    <a:pt x="368" y="1"/>
                  </a:moveTo>
                  <a:cubicBezTo>
                    <a:pt x="276" y="1"/>
                    <a:pt x="184" y="40"/>
                    <a:pt x="126" y="113"/>
                  </a:cubicBezTo>
                  <a:cubicBezTo>
                    <a:pt x="0" y="263"/>
                    <a:pt x="25" y="464"/>
                    <a:pt x="176" y="564"/>
                  </a:cubicBezTo>
                  <a:lnTo>
                    <a:pt x="4837" y="4248"/>
                  </a:lnTo>
                  <a:cubicBezTo>
                    <a:pt x="4887" y="4298"/>
                    <a:pt x="4963" y="4324"/>
                    <a:pt x="5038" y="4324"/>
                  </a:cubicBezTo>
                  <a:cubicBezTo>
                    <a:pt x="5138" y="4324"/>
                    <a:pt x="5213" y="4273"/>
                    <a:pt x="5288" y="4198"/>
                  </a:cubicBezTo>
                  <a:cubicBezTo>
                    <a:pt x="5389" y="4073"/>
                    <a:pt x="5364" y="3872"/>
                    <a:pt x="5238" y="3772"/>
                  </a:cubicBezTo>
                  <a:lnTo>
                    <a:pt x="552" y="63"/>
                  </a:lnTo>
                  <a:cubicBezTo>
                    <a:pt x="499" y="21"/>
                    <a:pt x="434" y="1"/>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736972" y="791447"/>
              <a:ext cx="59475" cy="59457"/>
            </a:xfrm>
            <a:custGeom>
              <a:avLst/>
              <a:gdLst/>
              <a:ahLst/>
              <a:cxnLst/>
              <a:rect l="l" t="t" r="r" b="b"/>
              <a:pathLst>
                <a:path w="3285" h="3284" extrusionOk="0">
                  <a:moveTo>
                    <a:pt x="1655" y="627"/>
                  </a:moveTo>
                  <a:cubicBezTo>
                    <a:pt x="2206" y="627"/>
                    <a:pt x="2657" y="1103"/>
                    <a:pt x="2657" y="1654"/>
                  </a:cubicBezTo>
                  <a:cubicBezTo>
                    <a:pt x="2657" y="2206"/>
                    <a:pt x="2206" y="2657"/>
                    <a:pt x="1655" y="2657"/>
                  </a:cubicBezTo>
                  <a:cubicBezTo>
                    <a:pt x="1079" y="2657"/>
                    <a:pt x="627" y="2206"/>
                    <a:pt x="627" y="1654"/>
                  </a:cubicBezTo>
                  <a:cubicBezTo>
                    <a:pt x="627" y="1103"/>
                    <a:pt x="1079" y="627"/>
                    <a:pt x="1655" y="627"/>
                  </a:cubicBezTo>
                  <a:close/>
                  <a:moveTo>
                    <a:pt x="1655" y="0"/>
                  </a:moveTo>
                  <a:cubicBezTo>
                    <a:pt x="753" y="0"/>
                    <a:pt x="1" y="752"/>
                    <a:pt x="1" y="1654"/>
                  </a:cubicBezTo>
                  <a:cubicBezTo>
                    <a:pt x="1" y="2556"/>
                    <a:pt x="753" y="3283"/>
                    <a:pt x="1655" y="3283"/>
                  </a:cubicBezTo>
                  <a:cubicBezTo>
                    <a:pt x="2557" y="3283"/>
                    <a:pt x="3284" y="2556"/>
                    <a:pt x="3284" y="1654"/>
                  </a:cubicBezTo>
                  <a:cubicBezTo>
                    <a:pt x="3284" y="752"/>
                    <a:pt x="2557" y="0"/>
                    <a:pt x="16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10"/>
          <p:cNvGrpSpPr/>
          <p:nvPr/>
        </p:nvGrpSpPr>
        <p:grpSpPr>
          <a:xfrm rot="10800000">
            <a:off x="-29671" y="11222"/>
            <a:ext cx="1758614" cy="3882110"/>
            <a:chOff x="7444711" y="1171313"/>
            <a:chExt cx="1758614" cy="3882110"/>
          </a:xfrm>
        </p:grpSpPr>
        <p:sp>
          <p:nvSpPr>
            <p:cNvPr id="184" name="Google Shape;184;p10"/>
            <p:cNvSpPr/>
            <p:nvPr/>
          </p:nvSpPr>
          <p:spPr>
            <a:xfrm rot="10800000" flipH="1">
              <a:off x="8761336" y="4629316"/>
              <a:ext cx="72619" cy="101243"/>
            </a:xfrm>
            <a:custGeom>
              <a:avLst/>
              <a:gdLst/>
              <a:ahLst/>
              <a:cxnLst/>
              <a:rect l="l" t="t" r="r" b="b"/>
              <a:pathLst>
                <a:path w="4011" h="5592" extrusionOk="0">
                  <a:moveTo>
                    <a:pt x="3663" y="1"/>
                  </a:moveTo>
                  <a:cubicBezTo>
                    <a:pt x="3555" y="1"/>
                    <a:pt x="3449" y="56"/>
                    <a:pt x="3384" y="153"/>
                  </a:cubicBezTo>
                  <a:lnTo>
                    <a:pt x="76" y="5090"/>
                  </a:lnTo>
                  <a:cubicBezTo>
                    <a:pt x="1" y="5241"/>
                    <a:pt x="26" y="5441"/>
                    <a:pt x="176" y="5542"/>
                  </a:cubicBezTo>
                  <a:cubicBezTo>
                    <a:pt x="226" y="5567"/>
                    <a:pt x="276" y="5592"/>
                    <a:pt x="351" y="5592"/>
                  </a:cubicBezTo>
                  <a:cubicBezTo>
                    <a:pt x="452" y="5592"/>
                    <a:pt x="552" y="5542"/>
                    <a:pt x="602" y="5441"/>
                  </a:cubicBezTo>
                  <a:lnTo>
                    <a:pt x="3910" y="504"/>
                  </a:lnTo>
                  <a:cubicBezTo>
                    <a:pt x="4011" y="354"/>
                    <a:pt x="3960" y="153"/>
                    <a:pt x="3835" y="53"/>
                  </a:cubicBezTo>
                  <a:cubicBezTo>
                    <a:pt x="3782" y="17"/>
                    <a:pt x="3722" y="1"/>
                    <a:pt x="3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rot="10800000" flipH="1">
              <a:off x="8775794" y="32185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rot="10800000" flipH="1">
              <a:off x="8671046" y="1505624"/>
              <a:ext cx="60362" cy="108177"/>
            </a:xfrm>
            <a:custGeom>
              <a:avLst/>
              <a:gdLst/>
              <a:ahLst/>
              <a:cxnLst/>
              <a:rect l="l" t="t" r="r" b="b"/>
              <a:pathLst>
                <a:path w="3334" h="5975" extrusionOk="0">
                  <a:moveTo>
                    <a:pt x="2984" y="1"/>
                  </a:moveTo>
                  <a:cubicBezTo>
                    <a:pt x="2870" y="1"/>
                    <a:pt x="2759" y="57"/>
                    <a:pt x="2707" y="160"/>
                  </a:cubicBezTo>
                  <a:lnTo>
                    <a:pt x="75" y="5524"/>
                  </a:lnTo>
                  <a:cubicBezTo>
                    <a:pt x="0" y="5674"/>
                    <a:pt x="75" y="5850"/>
                    <a:pt x="226" y="5925"/>
                  </a:cubicBezTo>
                  <a:cubicBezTo>
                    <a:pt x="276" y="5950"/>
                    <a:pt x="326" y="5975"/>
                    <a:pt x="351" y="5975"/>
                  </a:cubicBezTo>
                  <a:cubicBezTo>
                    <a:pt x="476" y="5975"/>
                    <a:pt x="577" y="5900"/>
                    <a:pt x="652" y="5800"/>
                  </a:cubicBezTo>
                  <a:lnTo>
                    <a:pt x="3258" y="436"/>
                  </a:lnTo>
                  <a:cubicBezTo>
                    <a:pt x="3333" y="286"/>
                    <a:pt x="3283" y="110"/>
                    <a:pt x="3133" y="35"/>
                  </a:cubicBezTo>
                  <a:cubicBezTo>
                    <a:pt x="3086" y="12"/>
                    <a:pt x="3035" y="1"/>
                    <a:pt x="2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rot="10800000" flipH="1">
              <a:off x="8929676" y="42495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rot="10800000" flipH="1">
              <a:off x="8647890" y="22193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rot="10800000" flipH="1">
              <a:off x="8936236" y="1171313"/>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rot="10800000" flipH="1">
              <a:off x="8756339" y="2532485"/>
              <a:ext cx="22722" cy="22975"/>
            </a:xfrm>
            <a:custGeom>
              <a:avLst/>
              <a:gdLst/>
              <a:ahLst/>
              <a:cxnLst/>
              <a:rect l="l" t="t" r="r" b="b"/>
              <a:pathLst>
                <a:path w="1255" h="1269" extrusionOk="0">
                  <a:moveTo>
                    <a:pt x="625" y="0"/>
                  </a:moveTo>
                  <a:cubicBezTo>
                    <a:pt x="461" y="0"/>
                    <a:pt x="295" y="72"/>
                    <a:pt x="176" y="191"/>
                  </a:cubicBezTo>
                  <a:cubicBezTo>
                    <a:pt x="151" y="216"/>
                    <a:pt x="126" y="241"/>
                    <a:pt x="101" y="291"/>
                  </a:cubicBezTo>
                  <a:cubicBezTo>
                    <a:pt x="76" y="317"/>
                    <a:pt x="51" y="342"/>
                    <a:pt x="51" y="392"/>
                  </a:cubicBezTo>
                  <a:cubicBezTo>
                    <a:pt x="26" y="417"/>
                    <a:pt x="26" y="467"/>
                    <a:pt x="1" y="517"/>
                  </a:cubicBezTo>
                  <a:cubicBezTo>
                    <a:pt x="1" y="542"/>
                    <a:pt x="1" y="592"/>
                    <a:pt x="1" y="642"/>
                  </a:cubicBezTo>
                  <a:cubicBezTo>
                    <a:pt x="1" y="793"/>
                    <a:pt x="51" y="943"/>
                    <a:pt x="176" y="1068"/>
                  </a:cubicBezTo>
                  <a:cubicBezTo>
                    <a:pt x="302" y="1194"/>
                    <a:pt x="452" y="1269"/>
                    <a:pt x="627" y="1269"/>
                  </a:cubicBezTo>
                  <a:cubicBezTo>
                    <a:pt x="778" y="1269"/>
                    <a:pt x="953" y="1194"/>
                    <a:pt x="1054" y="1068"/>
                  </a:cubicBezTo>
                  <a:cubicBezTo>
                    <a:pt x="1179" y="943"/>
                    <a:pt x="1254" y="793"/>
                    <a:pt x="1254" y="642"/>
                  </a:cubicBezTo>
                  <a:cubicBezTo>
                    <a:pt x="1254" y="592"/>
                    <a:pt x="1254" y="542"/>
                    <a:pt x="1229" y="517"/>
                  </a:cubicBezTo>
                  <a:cubicBezTo>
                    <a:pt x="1229" y="467"/>
                    <a:pt x="1204" y="417"/>
                    <a:pt x="1204" y="392"/>
                  </a:cubicBezTo>
                  <a:cubicBezTo>
                    <a:pt x="1179" y="342"/>
                    <a:pt x="1154" y="317"/>
                    <a:pt x="1154" y="291"/>
                  </a:cubicBezTo>
                  <a:cubicBezTo>
                    <a:pt x="1129" y="241"/>
                    <a:pt x="1104" y="216"/>
                    <a:pt x="1054" y="191"/>
                  </a:cubicBezTo>
                  <a:cubicBezTo>
                    <a:pt x="1028" y="166"/>
                    <a:pt x="1003" y="141"/>
                    <a:pt x="978" y="116"/>
                  </a:cubicBezTo>
                  <a:cubicBezTo>
                    <a:pt x="928" y="91"/>
                    <a:pt x="903" y="66"/>
                    <a:pt x="853" y="41"/>
                  </a:cubicBezTo>
                  <a:cubicBezTo>
                    <a:pt x="828" y="41"/>
                    <a:pt x="778" y="16"/>
                    <a:pt x="753" y="16"/>
                  </a:cubicBezTo>
                  <a:cubicBezTo>
                    <a:pt x="711" y="5"/>
                    <a:pt x="668" y="0"/>
                    <a:pt x="6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rot="10800000" flipH="1">
              <a:off x="9162470" y="4771784"/>
              <a:ext cx="22704" cy="22595"/>
            </a:xfrm>
            <a:custGeom>
              <a:avLst/>
              <a:gdLst/>
              <a:ahLst/>
              <a:cxnLst/>
              <a:rect l="l" t="t" r="r" b="b"/>
              <a:pathLst>
                <a:path w="1254" h="1248" extrusionOk="0">
                  <a:moveTo>
                    <a:pt x="614" y="0"/>
                  </a:moveTo>
                  <a:cubicBezTo>
                    <a:pt x="451" y="0"/>
                    <a:pt x="288" y="57"/>
                    <a:pt x="176" y="169"/>
                  </a:cubicBezTo>
                  <a:cubicBezTo>
                    <a:pt x="150" y="194"/>
                    <a:pt x="125" y="219"/>
                    <a:pt x="100" y="270"/>
                  </a:cubicBezTo>
                  <a:cubicBezTo>
                    <a:pt x="75" y="295"/>
                    <a:pt x="50" y="320"/>
                    <a:pt x="50" y="370"/>
                  </a:cubicBezTo>
                  <a:cubicBezTo>
                    <a:pt x="25" y="395"/>
                    <a:pt x="0" y="445"/>
                    <a:pt x="0" y="495"/>
                  </a:cubicBezTo>
                  <a:cubicBezTo>
                    <a:pt x="0" y="520"/>
                    <a:pt x="0" y="570"/>
                    <a:pt x="0" y="620"/>
                  </a:cubicBezTo>
                  <a:cubicBezTo>
                    <a:pt x="0" y="771"/>
                    <a:pt x="50" y="946"/>
                    <a:pt x="176" y="1047"/>
                  </a:cubicBezTo>
                  <a:cubicBezTo>
                    <a:pt x="301" y="1172"/>
                    <a:pt x="451" y="1247"/>
                    <a:pt x="627" y="1247"/>
                  </a:cubicBezTo>
                  <a:cubicBezTo>
                    <a:pt x="777" y="1247"/>
                    <a:pt x="952" y="1172"/>
                    <a:pt x="1053" y="1047"/>
                  </a:cubicBezTo>
                  <a:cubicBezTo>
                    <a:pt x="1178" y="946"/>
                    <a:pt x="1253" y="771"/>
                    <a:pt x="1253" y="620"/>
                  </a:cubicBezTo>
                  <a:cubicBezTo>
                    <a:pt x="1253" y="570"/>
                    <a:pt x="1228" y="520"/>
                    <a:pt x="1228" y="495"/>
                  </a:cubicBezTo>
                  <a:cubicBezTo>
                    <a:pt x="1228" y="445"/>
                    <a:pt x="1203" y="395"/>
                    <a:pt x="1203" y="370"/>
                  </a:cubicBezTo>
                  <a:cubicBezTo>
                    <a:pt x="1178" y="320"/>
                    <a:pt x="1153" y="295"/>
                    <a:pt x="1128" y="270"/>
                  </a:cubicBezTo>
                  <a:cubicBezTo>
                    <a:pt x="1103" y="219"/>
                    <a:pt x="1078" y="194"/>
                    <a:pt x="1053" y="169"/>
                  </a:cubicBezTo>
                  <a:cubicBezTo>
                    <a:pt x="940" y="57"/>
                    <a:pt x="777"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rot="10800000" flipH="1">
              <a:off x="8559411" y="3742207"/>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rot="10800000" flipH="1">
              <a:off x="9129864" y="37652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rot="10800000" flipH="1">
              <a:off x="9144303" y="2716877"/>
              <a:ext cx="59022" cy="59475"/>
            </a:xfrm>
            <a:custGeom>
              <a:avLst/>
              <a:gdLst/>
              <a:ahLst/>
              <a:cxnLst/>
              <a:rect l="l" t="t" r="r" b="b"/>
              <a:pathLst>
                <a:path w="3260" h="3285" extrusionOk="0">
                  <a:moveTo>
                    <a:pt x="1630" y="628"/>
                  </a:moveTo>
                  <a:cubicBezTo>
                    <a:pt x="2181" y="628"/>
                    <a:pt x="2632" y="1079"/>
                    <a:pt x="2632" y="1630"/>
                  </a:cubicBezTo>
                  <a:cubicBezTo>
                    <a:pt x="2632" y="2181"/>
                    <a:pt x="2181" y="2658"/>
                    <a:pt x="1630" y="2658"/>
                  </a:cubicBezTo>
                  <a:cubicBezTo>
                    <a:pt x="1079" y="2658"/>
                    <a:pt x="627" y="2181"/>
                    <a:pt x="627" y="1630"/>
                  </a:cubicBezTo>
                  <a:cubicBezTo>
                    <a:pt x="627" y="1079"/>
                    <a:pt x="1079" y="628"/>
                    <a:pt x="1630" y="628"/>
                  </a:cubicBezTo>
                  <a:close/>
                  <a:moveTo>
                    <a:pt x="1630" y="1"/>
                  </a:moveTo>
                  <a:cubicBezTo>
                    <a:pt x="728" y="1"/>
                    <a:pt x="1" y="728"/>
                    <a:pt x="1" y="1630"/>
                  </a:cubicBezTo>
                  <a:cubicBezTo>
                    <a:pt x="1" y="2532"/>
                    <a:pt x="728" y="3284"/>
                    <a:pt x="1630" y="3284"/>
                  </a:cubicBezTo>
                  <a:cubicBezTo>
                    <a:pt x="2532" y="3284"/>
                    <a:pt x="3259" y="2532"/>
                    <a:pt x="3259" y="1630"/>
                  </a:cubicBezTo>
                  <a:cubicBezTo>
                    <a:pt x="3259" y="728"/>
                    <a:pt x="2532" y="1"/>
                    <a:pt x="1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rot="10800000" flipH="1">
              <a:off x="9067369" y="179563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rot="10800000" flipH="1">
              <a:off x="8152594" y="4794384"/>
              <a:ext cx="59909" cy="108630"/>
            </a:xfrm>
            <a:custGeom>
              <a:avLst/>
              <a:gdLst/>
              <a:ahLst/>
              <a:cxnLst/>
              <a:rect l="l" t="t" r="r" b="b"/>
              <a:pathLst>
                <a:path w="3309" h="6000" extrusionOk="0">
                  <a:moveTo>
                    <a:pt x="370" y="1"/>
                  </a:moveTo>
                  <a:cubicBezTo>
                    <a:pt x="321" y="1"/>
                    <a:pt x="271" y="12"/>
                    <a:pt x="226" y="35"/>
                  </a:cubicBezTo>
                  <a:cubicBezTo>
                    <a:pt x="76" y="110"/>
                    <a:pt x="0" y="285"/>
                    <a:pt x="76" y="461"/>
                  </a:cubicBezTo>
                  <a:lnTo>
                    <a:pt x="2682" y="5824"/>
                  </a:lnTo>
                  <a:cubicBezTo>
                    <a:pt x="2732" y="5924"/>
                    <a:pt x="2833" y="5999"/>
                    <a:pt x="2958" y="5999"/>
                  </a:cubicBezTo>
                  <a:cubicBezTo>
                    <a:pt x="3008" y="5999"/>
                    <a:pt x="3058" y="5974"/>
                    <a:pt x="3083" y="5974"/>
                  </a:cubicBezTo>
                  <a:cubicBezTo>
                    <a:pt x="3259" y="5874"/>
                    <a:pt x="3309" y="5699"/>
                    <a:pt x="3234" y="5548"/>
                  </a:cubicBezTo>
                  <a:lnTo>
                    <a:pt x="652" y="185"/>
                  </a:lnTo>
                  <a:cubicBezTo>
                    <a:pt x="599" y="62"/>
                    <a:pt x="485" y="1"/>
                    <a:pt x="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rot="10800000" flipH="1">
              <a:off x="8582114" y="4994409"/>
              <a:ext cx="59022" cy="59004"/>
            </a:xfrm>
            <a:custGeom>
              <a:avLst/>
              <a:gdLst/>
              <a:ahLst/>
              <a:cxnLst/>
              <a:rect l="l" t="t" r="r" b="b"/>
              <a:pathLst>
                <a:path w="3260" h="3259" extrusionOk="0">
                  <a:moveTo>
                    <a:pt x="1630" y="627"/>
                  </a:moveTo>
                  <a:cubicBezTo>
                    <a:pt x="2181" y="627"/>
                    <a:pt x="2632" y="1078"/>
                    <a:pt x="2632" y="1629"/>
                  </a:cubicBezTo>
                  <a:cubicBezTo>
                    <a:pt x="2632" y="2181"/>
                    <a:pt x="2181" y="2632"/>
                    <a:pt x="1630" y="2632"/>
                  </a:cubicBezTo>
                  <a:cubicBezTo>
                    <a:pt x="1079" y="2632"/>
                    <a:pt x="627" y="2181"/>
                    <a:pt x="627" y="1629"/>
                  </a:cubicBezTo>
                  <a:cubicBezTo>
                    <a:pt x="627" y="1078"/>
                    <a:pt x="1079" y="627"/>
                    <a:pt x="1630" y="627"/>
                  </a:cubicBezTo>
                  <a:close/>
                  <a:moveTo>
                    <a:pt x="1630" y="0"/>
                  </a:moveTo>
                  <a:cubicBezTo>
                    <a:pt x="728" y="0"/>
                    <a:pt x="1" y="727"/>
                    <a:pt x="1" y="1629"/>
                  </a:cubicBezTo>
                  <a:cubicBezTo>
                    <a:pt x="1" y="2531"/>
                    <a:pt x="728" y="3258"/>
                    <a:pt x="1630" y="3258"/>
                  </a:cubicBezTo>
                  <a:cubicBezTo>
                    <a:pt x="2532" y="3258"/>
                    <a:pt x="3259" y="2531"/>
                    <a:pt x="3259" y="1629"/>
                  </a:cubicBezTo>
                  <a:cubicBezTo>
                    <a:pt x="3259" y="727"/>
                    <a:pt x="2532" y="0"/>
                    <a:pt x="1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p:nvPr/>
          </p:nvSpPr>
          <p:spPr>
            <a:xfrm rot="10800000" flipH="1">
              <a:off x="7572936" y="4994400"/>
              <a:ext cx="59004" cy="59022"/>
            </a:xfrm>
            <a:custGeom>
              <a:avLst/>
              <a:gdLst/>
              <a:ahLst/>
              <a:cxnLst/>
              <a:rect l="l" t="t" r="r" b="b"/>
              <a:pathLst>
                <a:path w="3259" h="3260" extrusionOk="0">
                  <a:moveTo>
                    <a:pt x="1629" y="627"/>
                  </a:moveTo>
                  <a:cubicBezTo>
                    <a:pt x="2180" y="627"/>
                    <a:pt x="2632" y="1079"/>
                    <a:pt x="2632" y="1630"/>
                  </a:cubicBezTo>
                  <a:cubicBezTo>
                    <a:pt x="2632" y="2181"/>
                    <a:pt x="2180" y="2632"/>
                    <a:pt x="1629" y="2632"/>
                  </a:cubicBezTo>
                  <a:cubicBezTo>
                    <a:pt x="1078" y="2632"/>
                    <a:pt x="627" y="2181"/>
                    <a:pt x="627" y="1630"/>
                  </a:cubicBezTo>
                  <a:cubicBezTo>
                    <a:pt x="627" y="1079"/>
                    <a:pt x="1078" y="627"/>
                    <a:pt x="1629" y="627"/>
                  </a:cubicBezTo>
                  <a:close/>
                  <a:moveTo>
                    <a:pt x="1629" y="1"/>
                  </a:moveTo>
                  <a:cubicBezTo>
                    <a:pt x="727" y="1"/>
                    <a:pt x="0" y="728"/>
                    <a:pt x="0" y="1630"/>
                  </a:cubicBezTo>
                  <a:cubicBezTo>
                    <a:pt x="0" y="2532"/>
                    <a:pt x="727" y="3259"/>
                    <a:pt x="1629" y="3259"/>
                  </a:cubicBezTo>
                  <a:cubicBezTo>
                    <a:pt x="2531" y="3259"/>
                    <a:pt x="3258" y="2532"/>
                    <a:pt x="3258" y="1630"/>
                  </a:cubicBezTo>
                  <a:cubicBezTo>
                    <a:pt x="3258" y="728"/>
                    <a:pt x="2531"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0"/>
            <p:cNvSpPr/>
            <p:nvPr/>
          </p:nvSpPr>
          <p:spPr>
            <a:xfrm rot="10800000" flipH="1">
              <a:off x="7444711" y="4743982"/>
              <a:ext cx="22704" cy="22993"/>
            </a:xfrm>
            <a:custGeom>
              <a:avLst/>
              <a:gdLst/>
              <a:ahLst/>
              <a:cxnLst/>
              <a:rect l="l" t="t" r="r" b="b"/>
              <a:pathLst>
                <a:path w="1254" h="1270" extrusionOk="0">
                  <a:moveTo>
                    <a:pt x="615" y="1"/>
                  </a:moveTo>
                  <a:cubicBezTo>
                    <a:pt x="445" y="1"/>
                    <a:pt x="295" y="73"/>
                    <a:pt x="176" y="192"/>
                  </a:cubicBezTo>
                  <a:cubicBezTo>
                    <a:pt x="151" y="217"/>
                    <a:pt x="126" y="242"/>
                    <a:pt x="101" y="292"/>
                  </a:cubicBezTo>
                  <a:cubicBezTo>
                    <a:pt x="76" y="317"/>
                    <a:pt x="51" y="342"/>
                    <a:pt x="51" y="392"/>
                  </a:cubicBezTo>
                  <a:cubicBezTo>
                    <a:pt x="26" y="417"/>
                    <a:pt x="1" y="467"/>
                    <a:pt x="1" y="518"/>
                  </a:cubicBezTo>
                  <a:cubicBezTo>
                    <a:pt x="1" y="543"/>
                    <a:pt x="1" y="593"/>
                    <a:pt x="1" y="643"/>
                  </a:cubicBezTo>
                  <a:cubicBezTo>
                    <a:pt x="1" y="793"/>
                    <a:pt x="51" y="969"/>
                    <a:pt x="176" y="1069"/>
                  </a:cubicBezTo>
                  <a:cubicBezTo>
                    <a:pt x="301" y="1194"/>
                    <a:pt x="452" y="1269"/>
                    <a:pt x="627" y="1269"/>
                  </a:cubicBezTo>
                  <a:cubicBezTo>
                    <a:pt x="652" y="1269"/>
                    <a:pt x="702" y="1244"/>
                    <a:pt x="753" y="1244"/>
                  </a:cubicBezTo>
                  <a:cubicBezTo>
                    <a:pt x="778" y="1244"/>
                    <a:pt x="828" y="1219"/>
                    <a:pt x="853" y="1219"/>
                  </a:cubicBezTo>
                  <a:cubicBezTo>
                    <a:pt x="903" y="1194"/>
                    <a:pt x="928" y="1169"/>
                    <a:pt x="978" y="1144"/>
                  </a:cubicBezTo>
                  <a:cubicBezTo>
                    <a:pt x="1003" y="1119"/>
                    <a:pt x="1028" y="1094"/>
                    <a:pt x="1053" y="1069"/>
                  </a:cubicBezTo>
                  <a:cubicBezTo>
                    <a:pt x="1179" y="969"/>
                    <a:pt x="1254" y="793"/>
                    <a:pt x="1254" y="643"/>
                  </a:cubicBezTo>
                  <a:cubicBezTo>
                    <a:pt x="1254" y="593"/>
                    <a:pt x="1229" y="543"/>
                    <a:pt x="1229" y="518"/>
                  </a:cubicBezTo>
                  <a:cubicBezTo>
                    <a:pt x="1229" y="467"/>
                    <a:pt x="1204" y="417"/>
                    <a:pt x="1204" y="392"/>
                  </a:cubicBezTo>
                  <a:cubicBezTo>
                    <a:pt x="1179" y="342"/>
                    <a:pt x="1154" y="317"/>
                    <a:pt x="1128" y="292"/>
                  </a:cubicBezTo>
                  <a:cubicBezTo>
                    <a:pt x="1128" y="242"/>
                    <a:pt x="1078" y="217"/>
                    <a:pt x="1053" y="192"/>
                  </a:cubicBezTo>
                  <a:cubicBezTo>
                    <a:pt x="1028" y="167"/>
                    <a:pt x="1003" y="142"/>
                    <a:pt x="978" y="117"/>
                  </a:cubicBezTo>
                  <a:cubicBezTo>
                    <a:pt x="928" y="92"/>
                    <a:pt x="903" y="66"/>
                    <a:pt x="853" y="41"/>
                  </a:cubicBezTo>
                  <a:cubicBezTo>
                    <a:pt x="828" y="41"/>
                    <a:pt x="778" y="16"/>
                    <a:pt x="753" y="16"/>
                  </a:cubicBezTo>
                  <a:cubicBezTo>
                    <a:pt x="705" y="6"/>
                    <a:pt x="659"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10"/>
          <p:cNvGrpSpPr/>
          <p:nvPr/>
        </p:nvGrpSpPr>
        <p:grpSpPr>
          <a:xfrm rot="10800000" flipH="1">
            <a:off x="294125" y="4824706"/>
            <a:ext cx="425883" cy="216100"/>
            <a:chOff x="259675" y="4807625"/>
            <a:chExt cx="425883" cy="216100"/>
          </a:xfrm>
        </p:grpSpPr>
        <p:sp>
          <p:nvSpPr>
            <p:cNvPr id="201" name="Google Shape;201;p10"/>
            <p:cNvSpPr/>
            <p:nvPr/>
          </p:nvSpPr>
          <p:spPr>
            <a:xfrm flipH="1">
              <a:off x="538673" y="4807625"/>
              <a:ext cx="146885" cy="216100"/>
            </a:xfrm>
            <a:custGeom>
              <a:avLst/>
              <a:gdLst/>
              <a:ahLst/>
              <a:cxnLst/>
              <a:rect l="l" t="t" r="r" b="b"/>
              <a:pathLst>
                <a:path w="3510" h="5164" extrusionOk="0">
                  <a:moveTo>
                    <a:pt x="2131" y="1"/>
                  </a:moveTo>
                  <a:lnTo>
                    <a:pt x="1" y="5164"/>
                  </a:lnTo>
                  <a:lnTo>
                    <a:pt x="1379" y="5164"/>
                  </a:lnTo>
                  <a:lnTo>
                    <a:pt x="3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0"/>
            <p:cNvSpPr/>
            <p:nvPr/>
          </p:nvSpPr>
          <p:spPr>
            <a:xfrm flipH="1">
              <a:off x="399195" y="4807625"/>
              <a:ext cx="145797" cy="216100"/>
            </a:xfrm>
            <a:custGeom>
              <a:avLst/>
              <a:gdLst/>
              <a:ahLst/>
              <a:cxnLst/>
              <a:rect l="l" t="t" r="r" b="b"/>
              <a:pathLst>
                <a:path w="3484" h="5164" extrusionOk="0">
                  <a:moveTo>
                    <a:pt x="2105" y="1"/>
                  </a:moveTo>
                  <a:lnTo>
                    <a:pt x="0" y="5164"/>
                  </a:lnTo>
                  <a:lnTo>
                    <a:pt x="1353" y="5164"/>
                  </a:lnTo>
                  <a:lnTo>
                    <a:pt x="34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0"/>
            <p:cNvSpPr/>
            <p:nvPr/>
          </p:nvSpPr>
          <p:spPr>
            <a:xfrm flipH="1">
              <a:off x="259675" y="4807625"/>
              <a:ext cx="145839" cy="216100"/>
            </a:xfrm>
            <a:custGeom>
              <a:avLst/>
              <a:gdLst/>
              <a:ahLst/>
              <a:cxnLst/>
              <a:rect l="l" t="t" r="r" b="b"/>
              <a:pathLst>
                <a:path w="3485" h="5164" extrusionOk="0">
                  <a:moveTo>
                    <a:pt x="2131" y="1"/>
                  </a:moveTo>
                  <a:lnTo>
                    <a:pt x="0" y="5164"/>
                  </a:lnTo>
                  <a:lnTo>
                    <a:pt x="1379" y="5164"/>
                  </a:lnTo>
                  <a:lnTo>
                    <a:pt x="34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0"/>
          <p:cNvGrpSpPr/>
          <p:nvPr/>
        </p:nvGrpSpPr>
        <p:grpSpPr>
          <a:xfrm flipH="1">
            <a:off x="6385700" y="110887"/>
            <a:ext cx="2758303" cy="193976"/>
            <a:chOff x="-344350" y="4817800"/>
            <a:chExt cx="2758303" cy="193976"/>
          </a:xfrm>
        </p:grpSpPr>
        <p:sp>
          <p:nvSpPr>
            <p:cNvPr id="205" name="Google Shape;205;p10"/>
            <p:cNvSpPr/>
            <p:nvPr/>
          </p:nvSpPr>
          <p:spPr>
            <a:xfrm>
              <a:off x="1676492" y="4830170"/>
              <a:ext cx="92660" cy="91419"/>
            </a:xfrm>
            <a:custGeom>
              <a:avLst/>
              <a:gdLst/>
              <a:ahLst/>
              <a:cxnLst/>
              <a:rect l="l" t="t" r="r" b="b"/>
              <a:pathLst>
                <a:path w="1880" h="1855" extrusionOk="0">
                  <a:moveTo>
                    <a:pt x="0" y="0"/>
                  </a:moveTo>
                  <a:lnTo>
                    <a:pt x="0" y="1855"/>
                  </a:lnTo>
                  <a:lnTo>
                    <a:pt x="1880" y="1855"/>
                  </a:lnTo>
                  <a:lnTo>
                    <a:pt x="1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0"/>
            <p:cNvSpPr/>
            <p:nvPr/>
          </p:nvSpPr>
          <p:spPr>
            <a:xfrm>
              <a:off x="1993939" y="4830170"/>
              <a:ext cx="91428" cy="91419"/>
            </a:xfrm>
            <a:custGeom>
              <a:avLst/>
              <a:gdLst/>
              <a:ahLst/>
              <a:cxnLst/>
              <a:rect l="l" t="t" r="r" b="b"/>
              <a:pathLst>
                <a:path w="1855" h="1855" extrusionOk="0">
                  <a:moveTo>
                    <a:pt x="0" y="0"/>
                  </a:moveTo>
                  <a:lnTo>
                    <a:pt x="0" y="1855"/>
                  </a:lnTo>
                  <a:lnTo>
                    <a:pt x="1855" y="1855"/>
                  </a:lnTo>
                  <a:lnTo>
                    <a:pt x="1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0"/>
            <p:cNvSpPr/>
            <p:nvPr/>
          </p:nvSpPr>
          <p:spPr>
            <a:xfrm>
              <a:off x="2299014" y="4817800"/>
              <a:ext cx="114938" cy="114927"/>
            </a:xfrm>
            <a:custGeom>
              <a:avLst/>
              <a:gdLst/>
              <a:ahLst/>
              <a:cxnLst/>
              <a:rect l="l" t="t" r="r" b="b"/>
              <a:pathLst>
                <a:path w="2332" h="2332" extrusionOk="0">
                  <a:moveTo>
                    <a:pt x="1880" y="477"/>
                  </a:moveTo>
                  <a:lnTo>
                    <a:pt x="1880" y="1880"/>
                  </a:lnTo>
                  <a:lnTo>
                    <a:pt x="452" y="1880"/>
                  </a:lnTo>
                  <a:lnTo>
                    <a:pt x="452" y="477"/>
                  </a:lnTo>
                  <a:close/>
                  <a:moveTo>
                    <a:pt x="226" y="1"/>
                  </a:moveTo>
                  <a:cubicBezTo>
                    <a:pt x="101" y="1"/>
                    <a:pt x="1" y="126"/>
                    <a:pt x="1" y="251"/>
                  </a:cubicBezTo>
                  <a:lnTo>
                    <a:pt x="1" y="2106"/>
                  </a:lnTo>
                  <a:cubicBezTo>
                    <a:pt x="1" y="2231"/>
                    <a:pt x="101" y="2331"/>
                    <a:pt x="226" y="2331"/>
                  </a:cubicBezTo>
                  <a:lnTo>
                    <a:pt x="2106" y="2331"/>
                  </a:lnTo>
                  <a:cubicBezTo>
                    <a:pt x="2231" y="2331"/>
                    <a:pt x="2332" y="2231"/>
                    <a:pt x="2332" y="2106"/>
                  </a:cubicBezTo>
                  <a:lnTo>
                    <a:pt x="2332" y="251"/>
                  </a:lnTo>
                  <a:cubicBezTo>
                    <a:pt x="2332" y="126"/>
                    <a:pt x="2231" y="1"/>
                    <a:pt x="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0"/>
            <p:cNvSpPr/>
            <p:nvPr/>
          </p:nvSpPr>
          <p:spPr>
            <a:xfrm>
              <a:off x="-344350" y="4864717"/>
              <a:ext cx="2033307" cy="147059"/>
            </a:xfrm>
            <a:custGeom>
              <a:avLst/>
              <a:gdLst/>
              <a:ahLst/>
              <a:cxnLst/>
              <a:rect l="l" t="t" r="r" b="b"/>
              <a:pathLst>
                <a:path w="41254" h="2984" extrusionOk="0">
                  <a:moveTo>
                    <a:pt x="31229" y="1"/>
                  </a:moveTo>
                  <a:cubicBezTo>
                    <a:pt x="31179" y="1"/>
                    <a:pt x="31103" y="26"/>
                    <a:pt x="31078" y="76"/>
                  </a:cubicBezTo>
                  <a:lnTo>
                    <a:pt x="28622" y="2507"/>
                  </a:lnTo>
                  <a:lnTo>
                    <a:pt x="226" y="2507"/>
                  </a:lnTo>
                  <a:cubicBezTo>
                    <a:pt x="101" y="2507"/>
                    <a:pt x="0" y="2633"/>
                    <a:pt x="0" y="2758"/>
                  </a:cubicBezTo>
                  <a:cubicBezTo>
                    <a:pt x="0" y="2883"/>
                    <a:pt x="101" y="2983"/>
                    <a:pt x="226" y="2983"/>
                  </a:cubicBezTo>
                  <a:lnTo>
                    <a:pt x="28722" y="2983"/>
                  </a:lnTo>
                  <a:cubicBezTo>
                    <a:pt x="28772" y="2983"/>
                    <a:pt x="28848" y="2958"/>
                    <a:pt x="28898" y="2908"/>
                  </a:cubicBezTo>
                  <a:lnTo>
                    <a:pt x="31329" y="477"/>
                  </a:lnTo>
                  <a:lnTo>
                    <a:pt x="41028" y="477"/>
                  </a:lnTo>
                  <a:cubicBezTo>
                    <a:pt x="41154" y="477"/>
                    <a:pt x="41254" y="352"/>
                    <a:pt x="41254" y="227"/>
                  </a:cubicBezTo>
                  <a:cubicBezTo>
                    <a:pt x="41254" y="101"/>
                    <a:pt x="41154" y="1"/>
                    <a:pt x="410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0"/>
          <p:cNvSpPr txBox="1">
            <a:spLocks noGrp="1"/>
          </p:cNvSpPr>
          <p:nvPr>
            <p:ph type="title"/>
          </p:nvPr>
        </p:nvSpPr>
        <p:spPr>
          <a:xfrm>
            <a:off x="1365900" y="436960"/>
            <a:ext cx="6412200" cy="5727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a:solidFill>
                  <a:schemeClr val="dk2"/>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accent5"/>
              </a:buClr>
              <a:buSzPts val="3600"/>
              <a:buFont typeface="Bebas Neue" panose="020B0606020202050201"/>
              <a:buNone/>
              <a:defRPr sz="3600">
                <a:solidFill>
                  <a:schemeClr val="accent5"/>
                </a:solidFill>
                <a:latin typeface="Bebas Neue" panose="020B0606020202050201"/>
                <a:ea typeface="Bebas Neue" panose="020B0606020202050201"/>
                <a:cs typeface="Bebas Neue" panose="020B0606020202050201"/>
                <a:sym typeface="Bebas Neue" panose="020B0606020202050201"/>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1pPr>
            <a:lvl2pPr marL="914400" lvl="1"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2pPr>
            <a:lvl3pPr marL="1371600" lvl="2"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3pPr>
            <a:lvl4pPr marL="1828800" lvl="3"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4pPr>
            <a:lvl5pPr marL="2286000" lvl="4"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5pPr>
            <a:lvl6pPr marL="2743200" lvl="5"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6pPr>
            <a:lvl7pPr marL="3200400" lvl="6"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7pPr>
            <a:lvl8pPr marL="3657600" lvl="7" indent="-330200">
              <a:lnSpc>
                <a:spcPct val="115000"/>
              </a:lnSpc>
              <a:spcBef>
                <a:spcPts val="1600"/>
              </a:spcBef>
              <a:spcAft>
                <a:spcPts val="0"/>
              </a:spcAft>
              <a:buClr>
                <a:schemeClr val="dk2"/>
              </a:buClr>
              <a:buSzPts val="1600"/>
              <a:buFont typeface="Quicksand"/>
              <a:buChar char="○"/>
              <a:defRPr sz="1600">
                <a:solidFill>
                  <a:schemeClr val="dk2"/>
                </a:solidFill>
                <a:latin typeface="Quicksand"/>
                <a:ea typeface="Quicksand"/>
                <a:cs typeface="Quicksand"/>
                <a:sym typeface="Quicksand"/>
              </a:defRPr>
            </a:lvl8pPr>
            <a:lvl9pPr marL="4114800" lvl="8" indent="-330200">
              <a:lnSpc>
                <a:spcPct val="115000"/>
              </a:lnSpc>
              <a:spcBef>
                <a:spcPts val="1600"/>
              </a:spcBef>
              <a:spcAft>
                <a:spcPts val="1600"/>
              </a:spcAft>
              <a:buClr>
                <a:schemeClr val="dk2"/>
              </a:buClr>
              <a:buSzPts val="1600"/>
              <a:buFont typeface="Quicksand"/>
              <a:buChar char="■"/>
              <a:defRPr sz="1600">
                <a:solidFill>
                  <a:schemeClr val="dk2"/>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customXml" Target="../ink/ink5.xml"/><Relationship Id="rId3" Type="http://schemas.openxmlformats.org/officeDocument/2006/relationships/video" Target="NULL" TargetMode="External"/><Relationship Id="rId21" Type="http://schemas.openxmlformats.org/officeDocument/2006/relationships/image" Target="../media/image13.png"/><Relationship Id="rId7" Type="http://schemas.openxmlformats.org/officeDocument/2006/relationships/image" Target="../media/image6.jpeg"/><Relationship Id="rId12" Type="http://schemas.openxmlformats.org/officeDocument/2006/relationships/customXml" Target="../ink/ink1.xml"/><Relationship Id="rId17" Type="http://schemas.openxmlformats.org/officeDocument/2006/relationships/customXml" Target="../ink/ink4.xml"/><Relationship Id="rId25" Type="http://schemas.openxmlformats.org/officeDocument/2006/relationships/image" Target="../media/image15.png"/><Relationship Id="rId2" Type="http://schemas.openxmlformats.org/officeDocument/2006/relationships/video" Target="../media/media1.avi"/><Relationship Id="rId16" Type="http://schemas.openxmlformats.org/officeDocument/2006/relationships/customXml" Target="../ink/ink3.xml"/><Relationship Id="rId20" Type="http://schemas.openxmlformats.org/officeDocument/2006/relationships/customXml" Target="../ink/ink7.xml"/><Relationship Id="rId1" Type="http://schemas.microsoft.com/office/2007/relationships/media" Target="../media/media1.avi"/><Relationship Id="rId6" Type="http://schemas.openxmlformats.org/officeDocument/2006/relationships/notesSlide" Target="../notesSlides/notesSlide18.xml"/><Relationship Id="rId11" Type="http://schemas.openxmlformats.org/officeDocument/2006/relationships/image" Target="../media/image9.png"/><Relationship Id="rId24" Type="http://schemas.openxmlformats.org/officeDocument/2006/relationships/customXml" Target="../ink/ink9.xml"/><Relationship Id="rId5" Type="http://schemas.openxmlformats.org/officeDocument/2006/relationships/slideLayout" Target="../slideLayouts/slideLayout11.xml"/><Relationship Id="rId15" Type="http://schemas.openxmlformats.org/officeDocument/2006/relationships/image" Target="../media/image12.png"/><Relationship Id="rId23" Type="http://schemas.openxmlformats.org/officeDocument/2006/relationships/image" Target="../media/image14.png"/><Relationship Id="rId10" Type="http://schemas.openxmlformats.org/officeDocument/2006/relationships/image" Target="../media/image8.png"/><Relationship Id="rId19" Type="http://schemas.openxmlformats.org/officeDocument/2006/relationships/customXml" Target="../ink/ink6.xml"/><Relationship Id="rId4" Type="http://schemas.microsoft.com/office/2007/relationships/media" Target="../media/media2.mp4"/><Relationship Id="rId9" Type="http://schemas.microsoft.com/office/2007/relationships/hdphoto" Target="../media/hdphoto1.wdp"/><Relationship Id="rId14" Type="http://schemas.openxmlformats.org/officeDocument/2006/relationships/customXml" Target="../ink/ink2.xml"/><Relationship Id="rId22" Type="http://schemas.openxmlformats.org/officeDocument/2006/relationships/customXml" Target="../ink/ink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52"/>
          <p:cNvSpPr txBox="1">
            <a:spLocks noGrp="1"/>
          </p:cNvSpPr>
          <p:nvPr>
            <p:ph type="ctrTitle"/>
          </p:nvPr>
        </p:nvSpPr>
        <p:spPr>
          <a:xfrm>
            <a:off x="479425" y="2229485"/>
            <a:ext cx="8423910" cy="119697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en-US" sz="4000"/>
              <a:t>			</a:t>
            </a:r>
            <a:r>
              <a:rPr lang="en-US" altLang="en-US" sz="3600"/>
              <a:t>FIREFLY ALGORITHM </a:t>
            </a:r>
            <a:br>
              <a:rPr lang="en-US" altLang="en-US" sz="3600"/>
            </a:br>
            <a:r>
              <a:rPr lang="en-US" altLang="en-US" sz="3600"/>
              <a:t>		&amp; CUCKOO SEARCH ALGORITHM</a:t>
            </a:r>
          </a:p>
        </p:txBody>
      </p:sp>
      <p:sp>
        <p:nvSpPr>
          <p:cNvPr id="1257" name="Google Shape;1257;p52"/>
          <p:cNvSpPr/>
          <p:nvPr/>
        </p:nvSpPr>
        <p:spPr>
          <a:xfrm>
            <a:off x="2965450" y="1445260"/>
            <a:ext cx="3075940" cy="664210"/>
          </a:xfrm>
          <a:prstGeom prst="roundRect">
            <a:avLst>
              <a:gd name="adj" fmla="val 8541"/>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latin typeface="Times New Roman" panose="02020603050405020304" charset="0"/>
                <a:cs typeface="Times New Roman" panose="02020603050405020304" charset="0"/>
              </a:rPr>
              <a:t>MÔN: TRÍ TUỆ NHÂN TẠO</a:t>
            </a:r>
          </a:p>
          <a:p>
            <a:pPr marL="0" lvl="0" indent="0" algn="ctr" rtl="0">
              <a:spcBef>
                <a:spcPts val="0"/>
              </a:spcBef>
              <a:spcAft>
                <a:spcPts val="0"/>
              </a:spcAft>
              <a:buNone/>
            </a:pPr>
            <a:r>
              <a:rPr lang="en-US" sz="1600" b="1">
                <a:latin typeface="Times New Roman" panose="02020603050405020304" charset="0"/>
                <a:cs typeface="Times New Roman" panose="02020603050405020304" charset="0"/>
              </a:rPr>
              <a:t>ĐỀ TÀI: </a:t>
            </a:r>
          </a:p>
        </p:txBody>
      </p:sp>
      <p:sp>
        <p:nvSpPr>
          <p:cNvPr id="1258" name="Google Shape;1258;p52"/>
          <p:cNvSpPr txBox="1">
            <a:spLocks noGrp="1"/>
          </p:cNvSpPr>
          <p:nvPr>
            <p:ph type="subTitle" idx="1"/>
          </p:nvPr>
        </p:nvSpPr>
        <p:spPr>
          <a:xfrm>
            <a:off x="2224405" y="3823970"/>
            <a:ext cx="3361690" cy="729615"/>
          </a:xfrm>
          <a:prstGeom prst="rect">
            <a:avLst/>
          </a:prstGeom>
        </p:spPr>
        <p:txBody>
          <a:bodyPr spcFirstLastPara="1" wrap="square" lIns="0" tIns="0" rIns="0" bIns="0" anchor="ctr" anchorCtr="0">
            <a:noAutofit/>
          </a:bodyPr>
          <a:lstStyle/>
          <a:p>
            <a:pPr marL="0" lvl="0" indent="0" algn="l" rtl="0">
              <a:lnSpc>
                <a:spcPct val="130000"/>
              </a:lnSpc>
              <a:spcBef>
                <a:spcPts val="0"/>
              </a:spcBef>
              <a:spcAft>
                <a:spcPts val="0"/>
              </a:spcAft>
              <a:buNone/>
            </a:pPr>
            <a:r>
              <a:rPr lang="en-US" sz="1400" b="1">
                <a:latin typeface="Quicksand"/>
                <a:ea typeface="Quicksand"/>
                <a:cs typeface="Quicksand"/>
                <a:sym typeface="Quicksand"/>
              </a:rPr>
              <a:t>NHÓM SINH VIÊN THỰC HIỆN : 10</a:t>
            </a:r>
          </a:p>
          <a:p>
            <a:pPr marL="0" lvl="0" indent="0" algn="l" rtl="0">
              <a:lnSpc>
                <a:spcPct val="130000"/>
              </a:lnSpc>
              <a:spcBef>
                <a:spcPts val="0"/>
              </a:spcBef>
              <a:spcAft>
                <a:spcPts val="0"/>
              </a:spcAft>
              <a:buNone/>
            </a:pPr>
            <a:r>
              <a:rPr lang="en-US" sz="1400">
                <a:latin typeface="Quicksand"/>
                <a:ea typeface="Quicksand"/>
                <a:cs typeface="Quicksand"/>
                <a:sym typeface="Quicksand"/>
              </a:rPr>
              <a:t>Quang Hồng Ánh Sứ</a:t>
            </a:r>
          </a:p>
          <a:p>
            <a:pPr marL="0" lvl="0" indent="0" algn="l" rtl="0">
              <a:lnSpc>
                <a:spcPct val="130000"/>
              </a:lnSpc>
              <a:spcBef>
                <a:spcPts val="0"/>
              </a:spcBef>
              <a:spcAft>
                <a:spcPts val="0"/>
              </a:spcAft>
              <a:buNone/>
            </a:pPr>
            <a:r>
              <a:rPr lang="en-US" sz="1400">
                <a:latin typeface="Quicksand"/>
                <a:ea typeface="Quicksand"/>
                <a:cs typeface="Quicksand"/>
                <a:sym typeface="Quicksand"/>
              </a:rPr>
              <a:t>Nguyễn Tiến Hưng</a:t>
            </a:r>
          </a:p>
          <a:p>
            <a:pPr marL="0" lvl="0" indent="0" algn="l" rtl="0">
              <a:lnSpc>
                <a:spcPct val="130000"/>
              </a:lnSpc>
              <a:spcBef>
                <a:spcPts val="0"/>
              </a:spcBef>
              <a:spcAft>
                <a:spcPts val="0"/>
              </a:spcAft>
              <a:buNone/>
            </a:pPr>
            <a:r>
              <a:rPr lang="en-US" sz="1400">
                <a:latin typeface="Quicksand"/>
                <a:ea typeface="Quicksand"/>
                <a:cs typeface="Quicksand"/>
                <a:sym typeface="Quicksand"/>
              </a:rPr>
              <a:t>Ngô Thị Thanh Vân</a:t>
            </a:r>
          </a:p>
        </p:txBody>
      </p:sp>
      <p:grpSp>
        <p:nvGrpSpPr>
          <p:cNvPr id="1259" name="Google Shape;1259;p52"/>
          <p:cNvGrpSpPr/>
          <p:nvPr/>
        </p:nvGrpSpPr>
        <p:grpSpPr>
          <a:xfrm>
            <a:off x="6583680" y="3168650"/>
            <a:ext cx="2170430" cy="1722755"/>
            <a:chOff x="4942637" y="602891"/>
            <a:chExt cx="5182832" cy="3706647"/>
          </a:xfrm>
        </p:grpSpPr>
        <p:grpSp>
          <p:nvGrpSpPr>
            <p:cNvPr id="1260" name="Google Shape;1260;p52"/>
            <p:cNvGrpSpPr/>
            <p:nvPr/>
          </p:nvGrpSpPr>
          <p:grpSpPr>
            <a:xfrm>
              <a:off x="4942637" y="602891"/>
              <a:ext cx="4739256" cy="3706647"/>
              <a:chOff x="492625" y="305827"/>
              <a:chExt cx="6376825" cy="4987416"/>
            </a:xfrm>
          </p:grpSpPr>
          <p:sp>
            <p:nvSpPr>
              <p:cNvPr id="1261" name="Google Shape;1261;p52"/>
              <p:cNvSpPr/>
              <p:nvPr/>
            </p:nvSpPr>
            <p:spPr>
              <a:xfrm>
                <a:off x="3241925" y="1323275"/>
                <a:ext cx="149525" cy="33750"/>
              </a:xfrm>
              <a:custGeom>
                <a:avLst/>
                <a:gdLst/>
                <a:ahLst/>
                <a:cxnLst/>
                <a:rect l="l" t="t" r="r" b="b"/>
                <a:pathLst>
                  <a:path w="5981" h="1350" extrusionOk="0">
                    <a:moveTo>
                      <a:pt x="302" y="0"/>
                    </a:moveTo>
                    <a:cubicBezTo>
                      <a:pt x="160" y="0"/>
                      <a:pt x="44" y="108"/>
                      <a:pt x="23" y="254"/>
                    </a:cubicBezTo>
                    <a:cubicBezTo>
                      <a:pt x="0" y="414"/>
                      <a:pt x="115" y="551"/>
                      <a:pt x="274" y="574"/>
                    </a:cubicBezTo>
                    <a:lnTo>
                      <a:pt x="5638" y="1350"/>
                    </a:lnTo>
                    <a:lnTo>
                      <a:pt x="5684" y="1350"/>
                    </a:lnTo>
                    <a:cubicBezTo>
                      <a:pt x="5821" y="1350"/>
                      <a:pt x="5935" y="1236"/>
                      <a:pt x="5958" y="1099"/>
                    </a:cubicBezTo>
                    <a:cubicBezTo>
                      <a:pt x="5981" y="939"/>
                      <a:pt x="5867" y="802"/>
                      <a:pt x="5730" y="779"/>
                    </a:cubicBezTo>
                    <a:lnTo>
                      <a:pt x="343" y="3"/>
                    </a:lnTo>
                    <a:cubicBezTo>
                      <a:pt x="329" y="1"/>
                      <a:pt x="316" y="0"/>
                      <a:pt x="3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2"/>
              <p:cNvSpPr/>
              <p:nvPr/>
            </p:nvSpPr>
            <p:spPr>
              <a:xfrm>
                <a:off x="3021644" y="5055609"/>
                <a:ext cx="122725" cy="98600"/>
              </a:xfrm>
              <a:custGeom>
                <a:avLst/>
                <a:gdLst/>
                <a:ahLst/>
                <a:cxnLst/>
                <a:rect l="l" t="t" r="r" b="b"/>
                <a:pathLst>
                  <a:path w="4909" h="3944" extrusionOk="0">
                    <a:moveTo>
                      <a:pt x="322" y="0"/>
                    </a:moveTo>
                    <a:cubicBezTo>
                      <a:pt x="243" y="0"/>
                      <a:pt x="165" y="34"/>
                      <a:pt x="115" y="109"/>
                    </a:cubicBezTo>
                    <a:cubicBezTo>
                      <a:pt x="1" y="223"/>
                      <a:pt x="23" y="406"/>
                      <a:pt x="160" y="497"/>
                    </a:cubicBezTo>
                    <a:lnTo>
                      <a:pt x="4406" y="3876"/>
                    </a:lnTo>
                    <a:cubicBezTo>
                      <a:pt x="4452" y="3921"/>
                      <a:pt x="4520" y="3944"/>
                      <a:pt x="4589" y="3944"/>
                    </a:cubicBezTo>
                    <a:cubicBezTo>
                      <a:pt x="4680" y="3944"/>
                      <a:pt x="4748" y="3898"/>
                      <a:pt x="4817" y="3830"/>
                    </a:cubicBezTo>
                    <a:cubicBezTo>
                      <a:pt x="4908" y="3716"/>
                      <a:pt x="4885" y="3533"/>
                      <a:pt x="4771" y="3419"/>
                    </a:cubicBezTo>
                    <a:lnTo>
                      <a:pt x="503" y="64"/>
                    </a:lnTo>
                    <a:cubicBezTo>
                      <a:pt x="451" y="23"/>
                      <a:pt x="386" y="0"/>
                      <a:pt x="3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2"/>
              <p:cNvSpPr/>
              <p:nvPr/>
            </p:nvSpPr>
            <p:spPr>
              <a:xfrm>
                <a:off x="4444250" y="635625"/>
                <a:ext cx="74775" cy="136525"/>
              </a:xfrm>
              <a:custGeom>
                <a:avLst/>
                <a:gdLst/>
                <a:ahLst/>
                <a:cxnLst/>
                <a:rect l="l" t="t" r="r" b="b"/>
                <a:pathLst>
                  <a:path w="2991" h="5461" extrusionOk="0">
                    <a:moveTo>
                      <a:pt x="310" y="1"/>
                    </a:moveTo>
                    <a:cubicBezTo>
                      <a:pt x="269" y="1"/>
                      <a:pt x="226" y="9"/>
                      <a:pt x="183" y="28"/>
                    </a:cubicBezTo>
                    <a:cubicBezTo>
                      <a:pt x="46" y="96"/>
                      <a:pt x="0" y="279"/>
                      <a:pt x="69" y="416"/>
                    </a:cubicBezTo>
                    <a:lnTo>
                      <a:pt x="2420" y="5300"/>
                    </a:lnTo>
                    <a:cubicBezTo>
                      <a:pt x="2465" y="5414"/>
                      <a:pt x="2557" y="5460"/>
                      <a:pt x="2671" y="5460"/>
                    </a:cubicBezTo>
                    <a:cubicBezTo>
                      <a:pt x="2717" y="5460"/>
                      <a:pt x="2762" y="5460"/>
                      <a:pt x="2808" y="5437"/>
                    </a:cubicBezTo>
                    <a:cubicBezTo>
                      <a:pt x="2945" y="5369"/>
                      <a:pt x="2990" y="5209"/>
                      <a:pt x="2922" y="5049"/>
                    </a:cubicBezTo>
                    <a:lnTo>
                      <a:pt x="571" y="165"/>
                    </a:lnTo>
                    <a:cubicBezTo>
                      <a:pt x="521" y="64"/>
                      <a:pt x="422" y="1"/>
                      <a:pt x="3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2"/>
              <p:cNvSpPr/>
              <p:nvPr/>
            </p:nvSpPr>
            <p:spPr>
              <a:xfrm>
                <a:off x="579925" y="2930925"/>
                <a:ext cx="122700" cy="98625"/>
              </a:xfrm>
              <a:custGeom>
                <a:avLst/>
                <a:gdLst/>
                <a:ahLst/>
                <a:cxnLst/>
                <a:rect l="l" t="t" r="r" b="b"/>
                <a:pathLst>
                  <a:path w="4908" h="3945" extrusionOk="0">
                    <a:moveTo>
                      <a:pt x="320" y="1"/>
                    </a:moveTo>
                    <a:cubicBezTo>
                      <a:pt x="238" y="1"/>
                      <a:pt x="154" y="35"/>
                      <a:pt x="92" y="110"/>
                    </a:cubicBezTo>
                    <a:cubicBezTo>
                      <a:pt x="0" y="224"/>
                      <a:pt x="23" y="407"/>
                      <a:pt x="137" y="498"/>
                    </a:cubicBezTo>
                    <a:lnTo>
                      <a:pt x="4406" y="3876"/>
                    </a:lnTo>
                    <a:cubicBezTo>
                      <a:pt x="4451" y="3922"/>
                      <a:pt x="4520" y="3945"/>
                      <a:pt x="4588" y="3945"/>
                    </a:cubicBezTo>
                    <a:cubicBezTo>
                      <a:pt x="4657" y="3945"/>
                      <a:pt x="4748" y="3899"/>
                      <a:pt x="4794" y="3831"/>
                    </a:cubicBezTo>
                    <a:cubicBezTo>
                      <a:pt x="4908" y="3717"/>
                      <a:pt x="4885" y="3534"/>
                      <a:pt x="4748" y="3420"/>
                    </a:cubicBezTo>
                    <a:lnTo>
                      <a:pt x="503" y="65"/>
                    </a:lnTo>
                    <a:cubicBezTo>
                      <a:pt x="451" y="23"/>
                      <a:pt x="386" y="1"/>
                      <a:pt x="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2"/>
              <p:cNvSpPr/>
              <p:nvPr/>
            </p:nvSpPr>
            <p:spPr>
              <a:xfrm>
                <a:off x="6695950" y="3134175"/>
                <a:ext cx="143825" cy="59725"/>
              </a:xfrm>
              <a:custGeom>
                <a:avLst/>
                <a:gdLst/>
                <a:ahLst/>
                <a:cxnLst/>
                <a:rect l="l" t="t" r="r" b="b"/>
                <a:pathLst>
                  <a:path w="5753" h="2389" extrusionOk="0">
                    <a:moveTo>
                      <a:pt x="5428" y="1"/>
                    </a:moveTo>
                    <a:cubicBezTo>
                      <a:pt x="5399" y="1"/>
                      <a:pt x="5370" y="5"/>
                      <a:pt x="5342" y="15"/>
                    </a:cubicBezTo>
                    <a:lnTo>
                      <a:pt x="229" y="1841"/>
                    </a:lnTo>
                    <a:cubicBezTo>
                      <a:pt x="69" y="1886"/>
                      <a:pt x="1" y="2046"/>
                      <a:pt x="47" y="2206"/>
                    </a:cubicBezTo>
                    <a:cubicBezTo>
                      <a:pt x="92" y="2320"/>
                      <a:pt x="206" y="2388"/>
                      <a:pt x="321" y="2388"/>
                    </a:cubicBezTo>
                    <a:cubicBezTo>
                      <a:pt x="343" y="2388"/>
                      <a:pt x="389" y="2388"/>
                      <a:pt x="412" y="2366"/>
                    </a:cubicBezTo>
                    <a:lnTo>
                      <a:pt x="5525" y="562"/>
                    </a:lnTo>
                    <a:cubicBezTo>
                      <a:pt x="5684" y="494"/>
                      <a:pt x="5753" y="334"/>
                      <a:pt x="5707" y="197"/>
                    </a:cubicBezTo>
                    <a:cubicBezTo>
                      <a:pt x="5653" y="70"/>
                      <a:pt x="5541" y="1"/>
                      <a:pt x="54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2"/>
              <p:cNvSpPr/>
              <p:nvPr/>
            </p:nvSpPr>
            <p:spPr>
              <a:xfrm>
                <a:off x="5039975" y="4862325"/>
                <a:ext cx="46250" cy="146750"/>
              </a:xfrm>
              <a:custGeom>
                <a:avLst/>
                <a:gdLst/>
                <a:ahLst/>
                <a:cxnLst/>
                <a:rect l="l" t="t" r="r" b="b"/>
                <a:pathLst>
                  <a:path w="1850" h="5870" extrusionOk="0">
                    <a:moveTo>
                      <a:pt x="300" y="0"/>
                    </a:moveTo>
                    <a:cubicBezTo>
                      <a:pt x="284" y="0"/>
                      <a:pt x="268" y="1"/>
                      <a:pt x="252" y="4"/>
                    </a:cubicBezTo>
                    <a:cubicBezTo>
                      <a:pt x="92" y="49"/>
                      <a:pt x="1" y="209"/>
                      <a:pt x="47" y="346"/>
                    </a:cubicBezTo>
                    <a:lnTo>
                      <a:pt x="1256" y="5641"/>
                    </a:lnTo>
                    <a:cubicBezTo>
                      <a:pt x="1302" y="5778"/>
                      <a:pt x="1416" y="5870"/>
                      <a:pt x="1530" y="5870"/>
                    </a:cubicBezTo>
                    <a:cubicBezTo>
                      <a:pt x="1553" y="5870"/>
                      <a:pt x="1576" y="5870"/>
                      <a:pt x="1599" y="5847"/>
                    </a:cubicBezTo>
                    <a:cubicBezTo>
                      <a:pt x="1759" y="5824"/>
                      <a:pt x="1850" y="5664"/>
                      <a:pt x="1827" y="5504"/>
                    </a:cubicBezTo>
                    <a:lnTo>
                      <a:pt x="594" y="232"/>
                    </a:lnTo>
                    <a:cubicBezTo>
                      <a:pt x="553" y="88"/>
                      <a:pt x="439" y="0"/>
                      <a:pt x="30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2"/>
              <p:cNvSpPr/>
              <p:nvPr/>
            </p:nvSpPr>
            <p:spPr>
              <a:xfrm>
                <a:off x="1269825" y="4614525"/>
                <a:ext cx="76475" cy="136050"/>
              </a:xfrm>
              <a:custGeom>
                <a:avLst/>
                <a:gdLst/>
                <a:ahLst/>
                <a:cxnLst/>
                <a:rect l="l" t="t" r="r" b="b"/>
                <a:pathLst>
                  <a:path w="3059" h="5442" extrusionOk="0">
                    <a:moveTo>
                      <a:pt x="2718" y="1"/>
                    </a:moveTo>
                    <a:cubicBezTo>
                      <a:pt x="2614" y="1"/>
                      <a:pt x="2513" y="52"/>
                      <a:pt x="2465" y="146"/>
                    </a:cubicBezTo>
                    <a:lnTo>
                      <a:pt x="69" y="5031"/>
                    </a:lnTo>
                    <a:cubicBezTo>
                      <a:pt x="0" y="5168"/>
                      <a:pt x="69" y="5328"/>
                      <a:pt x="206" y="5396"/>
                    </a:cubicBezTo>
                    <a:cubicBezTo>
                      <a:pt x="251" y="5419"/>
                      <a:pt x="297" y="5442"/>
                      <a:pt x="343" y="5442"/>
                    </a:cubicBezTo>
                    <a:cubicBezTo>
                      <a:pt x="434" y="5442"/>
                      <a:pt x="548" y="5373"/>
                      <a:pt x="594" y="5282"/>
                    </a:cubicBezTo>
                    <a:lnTo>
                      <a:pt x="2990" y="397"/>
                    </a:lnTo>
                    <a:cubicBezTo>
                      <a:pt x="3059" y="260"/>
                      <a:pt x="2990" y="101"/>
                      <a:pt x="2853" y="32"/>
                    </a:cubicBezTo>
                    <a:cubicBezTo>
                      <a:pt x="2811" y="11"/>
                      <a:pt x="2764" y="1"/>
                      <a:pt x="27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2"/>
              <p:cNvSpPr/>
              <p:nvPr/>
            </p:nvSpPr>
            <p:spPr>
              <a:xfrm>
                <a:off x="6793550" y="1389425"/>
                <a:ext cx="75900" cy="135950"/>
              </a:xfrm>
              <a:custGeom>
                <a:avLst/>
                <a:gdLst/>
                <a:ahLst/>
                <a:cxnLst/>
                <a:rect l="l" t="t" r="r" b="b"/>
                <a:pathLst>
                  <a:path w="3036" h="5438" extrusionOk="0">
                    <a:moveTo>
                      <a:pt x="2736" y="1"/>
                    </a:moveTo>
                    <a:cubicBezTo>
                      <a:pt x="2627" y="1"/>
                      <a:pt x="2515" y="65"/>
                      <a:pt x="2465" y="165"/>
                    </a:cubicBezTo>
                    <a:lnTo>
                      <a:pt x="69" y="5027"/>
                    </a:lnTo>
                    <a:cubicBezTo>
                      <a:pt x="0" y="5164"/>
                      <a:pt x="69" y="5346"/>
                      <a:pt x="206" y="5415"/>
                    </a:cubicBezTo>
                    <a:cubicBezTo>
                      <a:pt x="251" y="5437"/>
                      <a:pt x="297" y="5437"/>
                      <a:pt x="320" y="5437"/>
                    </a:cubicBezTo>
                    <a:cubicBezTo>
                      <a:pt x="434" y="5437"/>
                      <a:pt x="525" y="5392"/>
                      <a:pt x="594" y="5278"/>
                    </a:cubicBezTo>
                    <a:lnTo>
                      <a:pt x="2967" y="416"/>
                    </a:lnTo>
                    <a:cubicBezTo>
                      <a:pt x="3036" y="279"/>
                      <a:pt x="2990" y="96"/>
                      <a:pt x="2853" y="28"/>
                    </a:cubicBezTo>
                    <a:cubicBezTo>
                      <a:pt x="2817" y="9"/>
                      <a:pt x="2777" y="1"/>
                      <a:pt x="27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2"/>
              <p:cNvSpPr/>
              <p:nvPr/>
            </p:nvSpPr>
            <p:spPr>
              <a:xfrm>
                <a:off x="1094625" y="2300825"/>
                <a:ext cx="74775" cy="74800"/>
              </a:xfrm>
              <a:custGeom>
                <a:avLst/>
                <a:gdLst/>
                <a:ahLst/>
                <a:cxnLst/>
                <a:rect l="l" t="t" r="r" b="b"/>
                <a:pathLst>
                  <a:path w="2991" h="2992" extrusionOk="0">
                    <a:moveTo>
                      <a:pt x="1484" y="572"/>
                    </a:moveTo>
                    <a:cubicBezTo>
                      <a:pt x="2009" y="572"/>
                      <a:pt x="2420" y="982"/>
                      <a:pt x="2420" y="1485"/>
                    </a:cubicBezTo>
                    <a:cubicBezTo>
                      <a:pt x="2420" y="2010"/>
                      <a:pt x="2009" y="2420"/>
                      <a:pt x="1484" y="2420"/>
                    </a:cubicBezTo>
                    <a:cubicBezTo>
                      <a:pt x="982" y="2420"/>
                      <a:pt x="571" y="2010"/>
                      <a:pt x="571" y="1485"/>
                    </a:cubicBezTo>
                    <a:cubicBezTo>
                      <a:pt x="571" y="982"/>
                      <a:pt x="982" y="572"/>
                      <a:pt x="1484" y="572"/>
                    </a:cubicBezTo>
                    <a:close/>
                    <a:moveTo>
                      <a:pt x="1484" y="1"/>
                    </a:moveTo>
                    <a:cubicBezTo>
                      <a:pt x="663" y="1"/>
                      <a:pt x="1" y="663"/>
                      <a:pt x="1" y="1485"/>
                    </a:cubicBezTo>
                    <a:cubicBezTo>
                      <a:pt x="1" y="2306"/>
                      <a:pt x="663" y="2991"/>
                      <a:pt x="1484" y="2991"/>
                    </a:cubicBezTo>
                    <a:cubicBezTo>
                      <a:pt x="2306" y="2991"/>
                      <a:pt x="2991" y="2306"/>
                      <a:pt x="2991" y="1485"/>
                    </a:cubicBezTo>
                    <a:cubicBezTo>
                      <a:pt x="2991" y="663"/>
                      <a:pt x="2306" y="1"/>
                      <a:pt x="1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2"/>
              <p:cNvSpPr/>
              <p:nvPr/>
            </p:nvSpPr>
            <p:spPr>
              <a:xfrm>
                <a:off x="5709061" y="5218468"/>
                <a:ext cx="74200" cy="74775"/>
              </a:xfrm>
              <a:custGeom>
                <a:avLst/>
                <a:gdLst/>
                <a:ahLst/>
                <a:cxnLst/>
                <a:rect l="l" t="t" r="r" b="b"/>
                <a:pathLst>
                  <a:path w="2968" h="2991" extrusionOk="0">
                    <a:moveTo>
                      <a:pt x="1484" y="571"/>
                    </a:moveTo>
                    <a:cubicBezTo>
                      <a:pt x="1986" y="571"/>
                      <a:pt x="2397" y="982"/>
                      <a:pt x="2397" y="1507"/>
                    </a:cubicBezTo>
                    <a:cubicBezTo>
                      <a:pt x="2397" y="2009"/>
                      <a:pt x="1986" y="2420"/>
                      <a:pt x="1484" y="2420"/>
                    </a:cubicBezTo>
                    <a:cubicBezTo>
                      <a:pt x="982" y="2420"/>
                      <a:pt x="571" y="2009"/>
                      <a:pt x="571" y="1507"/>
                    </a:cubicBezTo>
                    <a:cubicBezTo>
                      <a:pt x="571" y="982"/>
                      <a:pt x="982" y="571"/>
                      <a:pt x="1484" y="571"/>
                    </a:cubicBezTo>
                    <a:close/>
                    <a:moveTo>
                      <a:pt x="1484" y="1"/>
                    </a:moveTo>
                    <a:cubicBezTo>
                      <a:pt x="663" y="1"/>
                      <a:pt x="1" y="686"/>
                      <a:pt x="1" y="1507"/>
                    </a:cubicBezTo>
                    <a:cubicBezTo>
                      <a:pt x="1" y="2329"/>
                      <a:pt x="663" y="2991"/>
                      <a:pt x="1484" y="2991"/>
                    </a:cubicBezTo>
                    <a:cubicBezTo>
                      <a:pt x="2306" y="2991"/>
                      <a:pt x="2968" y="2329"/>
                      <a:pt x="2968" y="1507"/>
                    </a:cubicBezTo>
                    <a:cubicBezTo>
                      <a:pt x="2968" y="686"/>
                      <a:pt x="2306" y="1"/>
                      <a:pt x="1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2"/>
              <p:cNvSpPr/>
              <p:nvPr/>
            </p:nvSpPr>
            <p:spPr>
              <a:xfrm>
                <a:off x="1498650" y="856000"/>
                <a:ext cx="74775" cy="74200"/>
              </a:xfrm>
              <a:custGeom>
                <a:avLst/>
                <a:gdLst/>
                <a:ahLst/>
                <a:cxnLst/>
                <a:rect l="l" t="t" r="r" b="b"/>
                <a:pathLst>
                  <a:path w="2991" h="2968" extrusionOk="0">
                    <a:moveTo>
                      <a:pt x="1484" y="571"/>
                    </a:moveTo>
                    <a:cubicBezTo>
                      <a:pt x="2009" y="571"/>
                      <a:pt x="2420" y="982"/>
                      <a:pt x="2420" y="1484"/>
                    </a:cubicBezTo>
                    <a:cubicBezTo>
                      <a:pt x="2420" y="1986"/>
                      <a:pt x="2009" y="2397"/>
                      <a:pt x="1484" y="2397"/>
                    </a:cubicBezTo>
                    <a:cubicBezTo>
                      <a:pt x="982" y="2397"/>
                      <a:pt x="571" y="1986"/>
                      <a:pt x="571" y="1484"/>
                    </a:cubicBezTo>
                    <a:cubicBezTo>
                      <a:pt x="571" y="982"/>
                      <a:pt x="982" y="571"/>
                      <a:pt x="1484" y="571"/>
                    </a:cubicBezTo>
                    <a:close/>
                    <a:moveTo>
                      <a:pt x="1484" y="0"/>
                    </a:moveTo>
                    <a:cubicBezTo>
                      <a:pt x="662" y="0"/>
                      <a:pt x="0" y="662"/>
                      <a:pt x="0" y="1484"/>
                    </a:cubicBezTo>
                    <a:cubicBezTo>
                      <a:pt x="0" y="2306"/>
                      <a:pt x="662" y="2968"/>
                      <a:pt x="1484" y="2968"/>
                    </a:cubicBezTo>
                    <a:cubicBezTo>
                      <a:pt x="2305" y="2968"/>
                      <a:pt x="2990" y="2306"/>
                      <a:pt x="2990" y="1484"/>
                    </a:cubicBezTo>
                    <a:cubicBezTo>
                      <a:pt x="2990" y="662"/>
                      <a:pt x="2305"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2"/>
              <p:cNvSpPr/>
              <p:nvPr/>
            </p:nvSpPr>
            <p:spPr>
              <a:xfrm>
                <a:off x="603900" y="4193050"/>
                <a:ext cx="74775" cy="74200"/>
              </a:xfrm>
              <a:custGeom>
                <a:avLst/>
                <a:gdLst/>
                <a:ahLst/>
                <a:cxnLst/>
                <a:rect l="l" t="t" r="r" b="b"/>
                <a:pathLst>
                  <a:path w="2991" h="2968" extrusionOk="0">
                    <a:moveTo>
                      <a:pt x="1484" y="571"/>
                    </a:moveTo>
                    <a:cubicBezTo>
                      <a:pt x="2009" y="571"/>
                      <a:pt x="2420" y="982"/>
                      <a:pt x="2420" y="1484"/>
                    </a:cubicBezTo>
                    <a:cubicBezTo>
                      <a:pt x="2420" y="1986"/>
                      <a:pt x="2009" y="2397"/>
                      <a:pt x="1484" y="2397"/>
                    </a:cubicBezTo>
                    <a:cubicBezTo>
                      <a:pt x="982" y="2397"/>
                      <a:pt x="571" y="1986"/>
                      <a:pt x="571" y="1484"/>
                    </a:cubicBezTo>
                    <a:cubicBezTo>
                      <a:pt x="571" y="982"/>
                      <a:pt x="982" y="571"/>
                      <a:pt x="1484" y="571"/>
                    </a:cubicBezTo>
                    <a:close/>
                    <a:moveTo>
                      <a:pt x="1484" y="1"/>
                    </a:moveTo>
                    <a:cubicBezTo>
                      <a:pt x="662" y="1"/>
                      <a:pt x="0" y="662"/>
                      <a:pt x="0" y="1484"/>
                    </a:cubicBezTo>
                    <a:cubicBezTo>
                      <a:pt x="0" y="2306"/>
                      <a:pt x="662" y="2968"/>
                      <a:pt x="1484" y="2968"/>
                    </a:cubicBezTo>
                    <a:cubicBezTo>
                      <a:pt x="2305" y="2968"/>
                      <a:pt x="2990" y="2306"/>
                      <a:pt x="2990" y="1484"/>
                    </a:cubicBezTo>
                    <a:cubicBezTo>
                      <a:pt x="2990" y="662"/>
                      <a:pt x="2305" y="1"/>
                      <a:pt x="1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2"/>
              <p:cNvSpPr/>
              <p:nvPr/>
            </p:nvSpPr>
            <p:spPr>
              <a:xfrm>
                <a:off x="6247450" y="795500"/>
                <a:ext cx="74200" cy="74800"/>
              </a:xfrm>
              <a:custGeom>
                <a:avLst/>
                <a:gdLst/>
                <a:ahLst/>
                <a:cxnLst/>
                <a:rect l="l" t="t" r="r" b="b"/>
                <a:pathLst>
                  <a:path w="2968" h="2992" extrusionOk="0">
                    <a:moveTo>
                      <a:pt x="1484" y="572"/>
                    </a:moveTo>
                    <a:cubicBezTo>
                      <a:pt x="1986" y="572"/>
                      <a:pt x="2397" y="982"/>
                      <a:pt x="2397" y="1485"/>
                    </a:cubicBezTo>
                    <a:cubicBezTo>
                      <a:pt x="2397" y="2010"/>
                      <a:pt x="1986" y="2420"/>
                      <a:pt x="1484" y="2420"/>
                    </a:cubicBezTo>
                    <a:cubicBezTo>
                      <a:pt x="982" y="2420"/>
                      <a:pt x="571" y="2010"/>
                      <a:pt x="571" y="1485"/>
                    </a:cubicBezTo>
                    <a:cubicBezTo>
                      <a:pt x="571" y="982"/>
                      <a:pt x="982" y="572"/>
                      <a:pt x="1484" y="572"/>
                    </a:cubicBezTo>
                    <a:close/>
                    <a:moveTo>
                      <a:pt x="1484" y="1"/>
                    </a:moveTo>
                    <a:cubicBezTo>
                      <a:pt x="662" y="1"/>
                      <a:pt x="0" y="663"/>
                      <a:pt x="0" y="1485"/>
                    </a:cubicBezTo>
                    <a:cubicBezTo>
                      <a:pt x="0" y="2306"/>
                      <a:pt x="662" y="2991"/>
                      <a:pt x="1484" y="2991"/>
                    </a:cubicBezTo>
                    <a:cubicBezTo>
                      <a:pt x="2306" y="2991"/>
                      <a:pt x="2968" y="2306"/>
                      <a:pt x="2968" y="1485"/>
                    </a:cubicBezTo>
                    <a:cubicBezTo>
                      <a:pt x="2968" y="663"/>
                      <a:pt x="2306" y="1"/>
                      <a:pt x="1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2"/>
              <p:cNvSpPr/>
              <p:nvPr/>
            </p:nvSpPr>
            <p:spPr>
              <a:xfrm>
                <a:off x="3710975" y="885675"/>
                <a:ext cx="74775" cy="74775"/>
              </a:xfrm>
              <a:custGeom>
                <a:avLst/>
                <a:gdLst/>
                <a:ahLst/>
                <a:cxnLst/>
                <a:rect l="l" t="t" r="r" b="b"/>
                <a:pathLst>
                  <a:path w="2991" h="2991" extrusionOk="0">
                    <a:moveTo>
                      <a:pt x="1484" y="571"/>
                    </a:moveTo>
                    <a:cubicBezTo>
                      <a:pt x="2009" y="571"/>
                      <a:pt x="2420" y="982"/>
                      <a:pt x="2420" y="1507"/>
                    </a:cubicBezTo>
                    <a:cubicBezTo>
                      <a:pt x="2420" y="2009"/>
                      <a:pt x="2009" y="2420"/>
                      <a:pt x="1484" y="2420"/>
                    </a:cubicBezTo>
                    <a:cubicBezTo>
                      <a:pt x="982" y="2420"/>
                      <a:pt x="571" y="2009"/>
                      <a:pt x="571" y="1507"/>
                    </a:cubicBezTo>
                    <a:cubicBezTo>
                      <a:pt x="571" y="982"/>
                      <a:pt x="982" y="571"/>
                      <a:pt x="1484" y="571"/>
                    </a:cubicBezTo>
                    <a:close/>
                    <a:moveTo>
                      <a:pt x="1484" y="0"/>
                    </a:moveTo>
                    <a:cubicBezTo>
                      <a:pt x="663" y="0"/>
                      <a:pt x="1" y="685"/>
                      <a:pt x="1" y="1507"/>
                    </a:cubicBezTo>
                    <a:cubicBezTo>
                      <a:pt x="1" y="2328"/>
                      <a:pt x="663" y="2990"/>
                      <a:pt x="1484" y="2990"/>
                    </a:cubicBezTo>
                    <a:cubicBezTo>
                      <a:pt x="2306" y="2990"/>
                      <a:pt x="2991" y="2328"/>
                      <a:pt x="2991" y="1507"/>
                    </a:cubicBezTo>
                    <a:cubicBezTo>
                      <a:pt x="2991" y="685"/>
                      <a:pt x="2306" y="0"/>
                      <a:pt x="14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2"/>
              <p:cNvSpPr/>
              <p:nvPr/>
            </p:nvSpPr>
            <p:spPr>
              <a:xfrm>
                <a:off x="1816475" y="4928600"/>
                <a:ext cx="74775" cy="74200"/>
              </a:xfrm>
              <a:custGeom>
                <a:avLst/>
                <a:gdLst/>
                <a:ahLst/>
                <a:cxnLst/>
                <a:rect l="l" t="t" r="r" b="b"/>
                <a:pathLst>
                  <a:path w="2991" h="2968" extrusionOk="0">
                    <a:moveTo>
                      <a:pt x="1507" y="571"/>
                    </a:moveTo>
                    <a:cubicBezTo>
                      <a:pt x="2009" y="571"/>
                      <a:pt x="2420" y="982"/>
                      <a:pt x="2420" y="1484"/>
                    </a:cubicBezTo>
                    <a:cubicBezTo>
                      <a:pt x="2420" y="1986"/>
                      <a:pt x="2009" y="2397"/>
                      <a:pt x="1507" y="2397"/>
                    </a:cubicBezTo>
                    <a:cubicBezTo>
                      <a:pt x="982" y="2397"/>
                      <a:pt x="571" y="1986"/>
                      <a:pt x="571" y="1484"/>
                    </a:cubicBezTo>
                    <a:cubicBezTo>
                      <a:pt x="571" y="982"/>
                      <a:pt x="982" y="571"/>
                      <a:pt x="1507" y="571"/>
                    </a:cubicBezTo>
                    <a:close/>
                    <a:moveTo>
                      <a:pt x="1507" y="0"/>
                    </a:moveTo>
                    <a:cubicBezTo>
                      <a:pt x="686" y="0"/>
                      <a:pt x="1" y="662"/>
                      <a:pt x="1" y="1484"/>
                    </a:cubicBezTo>
                    <a:cubicBezTo>
                      <a:pt x="1" y="2306"/>
                      <a:pt x="686" y="2968"/>
                      <a:pt x="1507" y="2968"/>
                    </a:cubicBezTo>
                    <a:cubicBezTo>
                      <a:pt x="2306" y="2968"/>
                      <a:pt x="2991" y="2306"/>
                      <a:pt x="2991" y="1484"/>
                    </a:cubicBezTo>
                    <a:cubicBezTo>
                      <a:pt x="2991" y="662"/>
                      <a:pt x="2306" y="0"/>
                      <a:pt x="15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2"/>
              <p:cNvSpPr/>
              <p:nvPr/>
            </p:nvSpPr>
            <p:spPr>
              <a:xfrm>
                <a:off x="5183876" y="379114"/>
                <a:ext cx="74200" cy="74775"/>
              </a:xfrm>
              <a:custGeom>
                <a:avLst/>
                <a:gdLst/>
                <a:ahLst/>
                <a:cxnLst/>
                <a:rect l="l" t="t" r="r" b="b"/>
                <a:pathLst>
                  <a:path w="2968" h="2991" extrusionOk="0">
                    <a:moveTo>
                      <a:pt x="1484" y="571"/>
                    </a:moveTo>
                    <a:cubicBezTo>
                      <a:pt x="1986" y="571"/>
                      <a:pt x="2397" y="982"/>
                      <a:pt x="2397" y="1484"/>
                    </a:cubicBezTo>
                    <a:cubicBezTo>
                      <a:pt x="2397" y="2009"/>
                      <a:pt x="1986" y="2420"/>
                      <a:pt x="1484" y="2420"/>
                    </a:cubicBezTo>
                    <a:cubicBezTo>
                      <a:pt x="982" y="2420"/>
                      <a:pt x="571" y="2009"/>
                      <a:pt x="571" y="1484"/>
                    </a:cubicBezTo>
                    <a:cubicBezTo>
                      <a:pt x="571" y="982"/>
                      <a:pt x="982" y="571"/>
                      <a:pt x="1484" y="571"/>
                    </a:cubicBezTo>
                    <a:close/>
                    <a:moveTo>
                      <a:pt x="1484" y="1"/>
                    </a:moveTo>
                    <a:cubicBezTo>
                      <a:pt x="663" y="1"/>
                      <a:pt x="1" y="685"/>
                      <a:pt x="1" y="1484"/>
                    </a:cubicBezTo>
                    <a:cubicBezTo>
                      <a:pt x="1" y="2306"/>
                      <a:pt x="663" y="2991"/>
                      <a:pt x="1484" y="2991"/>
                    </a:cubicBezTo>
                    <a:cubicBezTo>
                      <a:pt x="2306" y="2991"/>
                      <a:pt x="2968" y="2306"/>
                      <a:pt x="2968" y="1484"/>
                    </a:cubicBezTo>
                    <a:cubicBezTo>
                      <a:pt x="2968" y="685"/>
                      <a:pt x="2306" y="1"/>
                      <a:pt x="14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2"/>
              <p:cNvSpPr/>
              <p:nvPr/>
            </p:nvSpPr>
            <p:spPr>
              <a:xfrm>
                <a:off x="5536161" y="4856289"/>
                <a:ext cx="28550" cy="28400"/>
              </a:xfrm>
              <a:custGeom>
                <a:avLst/>
                <a:gdLst/>
                <a:ahLst/>
                <a:cxnLst/>
                <a:rect l="l" t="t" r="r" b="b"/>
                <a:pathLst>
                  <a:path w="1142" h="1136" extrusionOk="0">
                    <a:moveTo>
                      <a:pt x="560" y="0"/>
                    </a:moveTo>
                    <a:cubicBezTo>
                      <a:pt x="411" y="0"/>
                      <a:pt x="263" y="52"/>
                      <a:pt x="160" y="154"/>
                    </a:cubicBezTo>
                    <a:cubicBezTo>
                      <a:pt x="46" y="269"/>
                      <a:pt x="1" y="428"/>
                      <a:pt x="1" y="565"/>
                    </a:cubicBezTo>
                    <a:cubicBezTo>
                      <a:pt x="1" y="634"/>
                      <a:pt x="1" y="725"/>
                      <a:pt x="46" y="794"/>
                    </a:cubicBezTo>
                    <a:cubicBezTo>
                      <a:pt x="69" y="862"/>
                      <a:pt x="115" y="908"/>
                      <a:pt x="160" y="976"/>
                    </a:cubicBezTo>
                    <a:cubicBezTo>
                      <a:pt x="275" y="1090"/>
                      <a:pt x="411" y="1136"/>
                      <a:pt x="571" y="1136"/>
                    </a:cubicBezTo>
                    <a:cubicBezTo>
                      <a:pt x="640" y="1136"/>
                      <a:pt x="708" y="1113"/>
                      <a:pt x="777" y="1090"/>
                    </a:cubicBezTo>
                    <a:cubicBezTo>
                      <a:pt x="845" y="1067"/>
                      <a:pt x="914" y="1022"/>
                      <a:pt x="959" y="976"/>
                    </a:cubicBezTo>
                    <a:cubicBezTo>
                      <a:pt x="1073" y="862"/>
                      <a:pt x="1142" y="725"/>
                      <a:pt x="1142" y="565"/>
                    </a:cubicBezTo>
                    <a:cubicBezTo>
                      <a:pt x="1142" y="428"/>
                      <a:pt x="1073" y="269"/>
                      <a:pt x="959" y="154"/>
                    </a:cubicBezTo>
                    <a:cubicBezTo>
                      <a:pt x="857" y="52"/>
                      <a:pt x="708" y="0"/>
                      <a:pt x="5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2"/>
              <p:cNvSpPr/>
              <p:nvPr/>
            </p:nvSpPr>
            <p:spPr>
              <a:xfrm>
                <a:off x="680350" y="2063100"/>
                <a:ext cx="28550" cy="28900"/>
              </a:xfrm>
              <a:custGeom>
                <a:avLst/>
                <a:gdLst/>
                <a:ahLst/>
                <a:cxnLst/>
                <a:rect l="l" t="t" r="r" b="b"/>
                <a:pathLst>
                  <a:path w="1142" h="1156" extrusionOk="0">
                    <a:moveTo>
                      <a:pt x="549" y="1"/>
                    </a:moveTo>
                    <a:cubicBezTo>
                      <a:pt x="406" y="1"/>
                      <a:pt x="269" y="66"/>
                      <a:pt x="160" y="174"/>
                    </a:cubicBezTo>
                    <a:cubicBezTo>
                      <a:pt x="46" y="289"/>
                      <a:pt x="1" y="426"/>
                      <a:pt x="1" y="585"/>
                    </a:cubicBezTo>
                    <a:cubicBezTo>
                      <a:pt x="1" y="722"/>
                      <a:pt x="46" y="882"/>
                      <a:pt x="160" y="973"/>
                    </a:cubicBezTo>
                    <a:cubicBezTo>
                      <a:pt x="275" y="1087"/>
                      <a:pt x="411" y="1156"/>
                      <a:pt x="571" y="1156"/>
                    </a:cubicBezTo>
                    <a:cubicBezTo>
                      <a:pt x="594" y="1156"/>
                      <a:pt x="640" y="1133"/>
                      <a:pt x="663" y="1133"/>
                    </a:cubicBezTo>
                    <a:cubicBezTo>
                      <a:pt x="708" y="1133"/>
                      <a:pt x="754" y="1110"/>
                      <a:pt x="777" y="1110"/>
                    </a:cubicBezTo>
                    <a:cubicBezTo>
                      <a:pt x="822" y="1087"/>
                      <a:pt x="845" y="1065"/>
                      <a:pt x="868" y="1042"/>
                    </a:cubicBezTo>
                    <a:cubicBezTo>
                      <a:pt x="914" y="1019"/>
                      <a:pt x="936" y="996"/>
                      <a:pt x="959" y="973"/>
                    </a:cubicBezTo>
                    <a:cubicBezTo>
                      <a:pt x="1073" y="882"/>
                      <a:pt x="1142" y="722"/>
                      <a:pt x="1142" y="585"/>
                    </a:cubicBezTo>
                    <a:cubicBezTo>
                      <a:pt x="1142" y="426"/>
                      <a:pt x="1073" y="289"/>
                      <a:pt x="959" y="174"/>
                    </a:cubicBezTo>
                    <a:cubicBezTo>
                      <a:pt x="936" y="152"/>
                      <a:pt x="914" y="129"/>
                      <a:pt x="868" y="106"/>
                    </a:cubicBezTo>
                    <a:cubicBezTo>
                      <a:pt x="845" y="83"/>
                      <a:pt x="822" y="60"/>
                      <a:pt x="777" y="37"/>
                    </a:cubicBezTo>
                    <a:cubicBezTo>
                      <a:pt x="754" y="37"/>
                      <a:pt x="708" y="15"/>
                      <a:pt x="663" y="15"/>
                    </a:cubicBezTo>
                    <a:cubicBezTo>
                      <a:pt x="624" y="5"/>
                      <a:pt x="586" y="1"/>
                      <a:pt x="5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2"/>
              <p:cNvSpPr/>
              <p:nvPr/>
            </p:nvSpPr>
            <p:spPr>
              <a:xfrm>
                <a:off x="5498775" y="818475"/>
                <a:ext cx="28550" cy="28425"/>
              </a:xfrm>
              <a:custGeom>
                <a:avLst/>
                <a:gdLst/>
                <a:ahLst/>
                <a:cxnLst/>
                <a:rect l="l" t="t" r="r" b="b"/>
                <a:pathLst>
                  <a:path w="1142" h="1137" extrusionOk="0">
                    <a:moveTo>
                      <a:pt x="571" y="1"/>
                    </a:moveTo>
                    <a:cubicBezTo>
                      <a:pt x="531" y="1"/>
                      <a:pt x="491" y="6"/>
                      <a:pt x="457" y="18"/>
                    </a:cubicBezTo>
                    <a:cubicBezTo>
                      <a:pt x="411" y="18"/>
                      <a:pt x="389" y="41"/>
                      <a:pt x="343" y="41"/>
                    </a:cubicBezTo>
                    <a:cubicBezTo>
                      <a:pt x="320" y="63"/>
                      <a:pt x="274" y="86"/>
                      <a:pt x="252" y="109"/>
                    </a:cubicBezTo>
                    <a:cubicBezTo>
                      <a:pt x="229" y="109"/>
                      <a:pt x="183" y="132"/>
                      <a:pt x="160" y="178"/>
                    </a:cubicBezTo>
                    <a:cubicBezTo>
                      <a:pt x="46" y="269"/>
                      <a:pt x="0" y="429"/>
                      <a:pt x="0" y="566"/>
                    </a:cubicBezTo>
                    <a:cubicBezTo>
                      <a:pt x="0" y="725"/>
                      <a:pt x="46" y="862"/>
                      <a:pt x="160" y="976"/>
                    </a:cubicBezTo>
                    <a:cubicBezTo>
                      <a:pt x="183" y="999"/>
                      <a:pt x="229" y="1022"/>
                      <a:pt x="252" y="1045"/>
                    </a:cubicBezTo>
                    <a:cubicBezTo>
                      <a:pt x="274" y="1068"/>
                      <a:pt x="320" y="1091"/>
                      <a:pt x="343" y="1091"/>
                    </a:cubicBezTo>
                    <a:cubicBezTo>
                      <a:pt x="389" y="1113"/>
                      <a:pt x="411" y="1136"/>
                      <a:pt x="457" y="1136"/>
                    </a:cubicBezTo>
                    <a:lnTo>
                      <a:pt x="685" y="1136"/>
                    </a:lnTo>
                    <a:cubicBezTo>
                      <a:pt x="708" y="1136"/>
                      <a:pt x="754" y="1113"/>
                      <a:pt x="777" y="1091"/>
                    </a:cubicBezTo>
                    <a:cubicBezTo>
                      <a:pt x="822" y="1091"/>
                      <a:pt x="845" y="1068"/>
                      <a:pt x="891" y="1045"/>
                    </a:cubicBezTo>
                    <a:cubicBezTo>
                      <a:pt x="914" y="1022"/>
                      <a:pt x="936" y="999"/>
                      <a:pt x="982" y="976"/>
                    </a:cubicBezTo>
                    <a:cubicBezTo>
                      <a:pt x="1073" y="862"/>
                      <a:pt x="1142" y="725"/>
                      <a:pt x="1142" y="566"/>
                    </a:cubicBezTo>
                    <a:cubicBezTo>
                      <a:pt x="1142" y="429"/>
                      <a:pt x="1073" y="269"/>
                      <a:pt x="982" y="178"/>
                    </a:cubicBezTo>
                    <a:cubicBezTo>
                      <a:pt x="936" y="132"/>
                      <a:pt x="914" y="109"/>
                      <a:pt x="891" y="109"/>
                    </a:cubicBezTo>
                    <a:cubicBezTo>
                      <a:pt x="845" y="86"/>
                      <a:pt x="822" y="63"/>
                      <a:pt x="777" y="41"/>
                    </a:cubicBezTo>
                    <a:cubicBezTo>
                      <a:pt x="754" y="41"/>
                      <a:pt x="708" y="18"/>
                      <a:pt x="685" y="18"/>
                    </a:cubicBezTo>
                    <a:cubicBezTo>
                      <a:pt x="651" y="6"/>
                      <a:pt x="611" y="1"/>
                      <a:pt x="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2"/>
              <p:cNvSpPr/>
              <p:nvPr/>
            </p:nvSpPr>
            <p:spPr>
              <a:xfrm>
                <a:off x="492625" y="4885500"/>
                <a:ext cx="28550" cy="28275"/>
              </a:xfrm>
              <a:custGeom>
                <a:avLst/>
                <a:gdLst/>
                <a:ahLst/>
                <a:cxnLst/>
                <a:rect l="l" t="t" r="r" b="b"/>
                <a:pathLst>
                  <a:path w="1142" h="1131" extrusionOk="0">
                    <a:moveTo>
                      <a:pt x="559" y="1"/>
                    </a:moveTo>
                    <a:cubicBezTo>
                      <a:pt x="411" y="1"/>
                      <a:pt x="263" y="58"/>
                      <a:pt x="160" y="172"/>
                    </a:cubicBezTo>
                    <a:cubicBezTo>
                      <a:pt x="46" y="263"/>
                      <a:pt x="0" y="423"/>
                      <a:pt x="0" y="560"/>
                    </a:cubicBezTo>
                    <a:cubicBezTo>
                      <a:pt x="0" y="720"/>
                      <a:pt x="46" y="857"/>
                      <a:pt x="160" y="971"/>
                    </a:cubicBezTo>
                    <a:cubicBezTo>
                      <a:pt x="274" y="1085"/>
                      <a:pt x="411" y="1131"/>
                      <a:pt x="571" y="1131"/>
                    </a:cubicBezTo>
                    <a:cubicBezTo>
                      <a:pt x="639" y="1131"/>
                      <a:pt x="708" y="1131"/>
                      <a:pt x="776" y="1108"/>
                    </a:cubicBezTo>
                    <a:cubicBezTo>
                      <a:pt x="845" y="1062"/>
                      <a:pt x="913" y="1017"/>
                      <a:pt x="959" y="971"/>
                    </a:cubicBezTo>
                    <a:cubicBezTo>
                      <a:pt x="1073" y="857"/>
                      <a:pt x="1141" y="720"/>
                      <a:pt x="1141" y="560"/>
                    </a:cubicBezTo>
                    <a:cubicBezTo>
                      <a:pt x="1141" y="423"/>
                      <a:pt x="1073" y="263"/>
                      <a:pt x="959" y="172"/>
                    </a:cubicBezTo>
                    <a:cubicBezTo>
                      <a:pt x="856" y="58"/>
                      <a:pt x="708" y="1"/>
                      <a:pt x="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2"/>
              <p:cNvSpPr/>
              <p:nvPr/>
            </p:nvSpPr>
            <p:spPr>
              <a:xfrm>
                <a:off x="2655300" y="788800"/>
                <a:ext cx="28575" cy="28425"/>
              </a:xfrm>
              <a:custGeom>
                <a:avLst/>
                <a:gdLst/>
                <a:ahLst/>
                <a:cxnLst/>
                <a:rect l="l" t="t" r="r" b="b"/>
                <a:pathLst>
                  <a:path w="1143" h="1137" extrusionOk="0">
                    <a:moveTo>
                      <a:pt x="560" y="1"/>
                    </a:moveTo>
                    <a:cubicBezTo>
                      <a:pt x="412" y="1"/>
                      <a:pt x="263" y="52"/>
                      <a:pt x="161" y="155"/>
                    </a:cubicBezTo>
                    <a:cubicBezTo>
                      <a:pt x="47" y="269"/>
                      <a:pt x="1" y="406"/>
                      <a:pt x="1" y="566"/>
                    </a:cubicBezTo>
                    <a:cubicBezTo>
                      <a:pt x="1" y="588"/>
                      <a:pt x="1" y="634"/>
                      <a:pt x="1" y="657"/>
                    </a:cubicBezTo>
                    <a:cubicBezTo>
                      <a:pt x="24" y="703"/>
                      <a:pt x="24" y="748"/>
                      <a:pt x="47" y="771"/>
                    </a:cubicBezTo>
                    <a:cubicBezTo>
                      <a:pt x="47" y="817"/>
                      <a:pt x="69" y="840"/>
                      <a:pt x="92" y="862"/>
                    </a:cubicBezTo>
                    <a:cubicBezTo>
                      <a:pt x="115" y="908"/>
                      <a:pt x="138" y="931"/>
                      <a:pt x="161" y="954"/>
                    </a:cubicBezTo>
                    <a:cubicBezTo>
                      <a:pt x="275" y="1068"/>
                      <a:pt x="412" y="1136"/>
                      <a:pt x="572" y="1136"/>
                    </a:cubicBezTo>
                    <a:cubicBezTo>
                      <a:pt x="709" y="1136"/>
                      <a:pt x="868" y="1068"/>
                      <a:pt x="960" y="954"/>
                    </a:cubicBezTo>
                    <a:cubicBezTo>
                      <a:pt x="1005" y="931"/>
                      <a:pt x="1028" y="908"/>
                      <a:pt x="1051" y="862"/>
                    </a:cubicBezTo>
                    <a:cubicBezTo>
                      <a:pt x="1051" y="840"/>
                      <a:pt x="1074" y="817"/>
                      <a:pt x="1097" y="771"/>
                    </a:cubicBezTo>
                    <a:cubicBezTo>
                      <a:pt x="1097" y="748"/>
                      <a:pt x="1119" y="703"/>
                      <a:pt x="1119" y="657"/>
                    </a:cubicBezTo>
                    <a:cubicBezTo>
                      <a:pt x="1142" y="634"/>
                      <a:pt x="1142" y="588"/>
                      <a:pt x="1142" y="566"/>
                    </a:cubicBezTo>
                    <a:cubicBezTo>
                      <a:pt x="1142" y="406"/>
                      <a:pt x="1074" y="269"/>
                      <a:pt x="960" y="155"/>
                    </a:cubicBezTo>
                    <a:cubicBezTo>
                      <a:pt x="857" y="52"/>
                      <a:pt x="709" y="1"/>
                      <a:pt x="5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2"/>
              <p:cNvSpPr/>
              <p:nvPr/>
            </p:nvSpPr>
            <p:spPr>
              <a:xfrm>
                <a:off x="5721440" y="305827"/>
                <a:ext cx="28550" cy="28425"/>
              </a:xfrm>
              <a:custGeom>
                <a:avLst/>
                <a:gdLst/>
                <a:ahLst/>
                <a:cxnLst/>
                <a:rect l="l" t="t" r="r" b="b"/>
                <a:pathLst>
                  <a:path w="1142" h="1137" extrusionOk="0">
                    <a:moveTo>
                      <a:pt x="571" y="1"/>
                    </a:moveTo>
                    <a:cubicBezTo>
                      <a:pt x="531" y="1"/>
                      <a:pt x="491" y="6"/>
                      <a:pt x="457" y="18"/>
                    </a:cubicBezTo>
                    <a:cubicBezTo>
                      <a:pt x="411" y="18"/>
                      <a:pt x="388" y="41"/>
                      <a:pt x="343" y="41"/>
                    </a:cubicBezTo>
                    <a:cubicBezTo>
                      <a:pt x="320" y="63"/>
                      <a:pt x="274" y="86"/>
                      <a:pt x="251" y="109"/>
                    </a:cubicBezTo>
                    <a:cubicBezTo>
                      <a:pt x="229" y="109"/>
                      <a:pt x="183" y="132"/>
                      <a:pt x="160" y="178"/>
                    </a:cubicBezTo>
                    <a:cubicBezTo>
                      <a:pt x="69" y="269"/>
                      <a:pt x="0" y="429"/>
                      <a:pt x="0" y="566"/>
                    </a:cubicBezTo>
                    <a:cubicBezTo>
                      <a:pt x="0" y="725"/>
                      <a:pt x="69" y="862"/>
                      <a:pt x="160" y="976"/>
                    </a:cubicBezTo>
                    <a:cubicBezTo>
                      <a:pt x="183" y="999"/>
                      <a:pt x="229" y="1022"/>
                      <a:pt x="251" y="1045"/>
                    </a:cubicBezTo>
                    <a:cubicBezTo>
                      <a:pt x="274" y="1068"/>
                      <a:pt x="320" y="1091"/>
                      <a:pt x="343" y="1091"/>
                    </a:cubicBezTo>
                    <a:cubicBezTo>
                      <a:pt x="388" y="1113"/>
                      <a:pt x="411" y="1136"/>
                      <a:pt x="457" y="1136"/>
                    </a:cubicBezTo>
                    <a:lnTo>
                      <a:pt x="685" y="1136"/>
                    </a:lnTo>
                    <a:cubicBezTo>
                      <a:pt x="708" y="1136"/>
                      <a:pt x="754" y="1113"/>
                      <a:pt x="776" y="1091"/>
                    </a:cubicBezTo>
                    <a:cubicBezTo>
                      <a:pt x="822" y="1091"/>
                      <a:pt x="845" y="1068"/>
                      <a:pt x="890" y="1045"/>
                    </a:cubicBezTo>
                    <a:cubicBezTo>
                      <a:pt x="913" y="1022"/>
                      <a:pt x="936" y="999"/>
                      <a:pt x="982" y="976"/>
                    </a:cubicBezTo>
                    <a:cubicBezTo>
                      <a:pt x="1073" y="862"/>
                      <a:pt x="1142" y="725"/>
                      <a:pt x="1142" y="566"/>
                    </a:cubicBezTo>
                    <a:cubicBezTo>
                      <a:pt x="1142" y="429"/>
                      <a:pt x="1073" y="269"/>
                      <a:pt x="982" y="178"/>
                    </a:cubicBezTo>
                    <a:cubicBezTo>
                      <a:pt x="936" y="132"/>
                      <a:pt x="913" y="109"/>
                      <a:pt x="890" y="109"/>
                    </a:cubicBezTo>
                    <a:cubicBezTo>
                      <a:pt x="845" y="86"/>
                      <a:pt x="822" y="63"/>
                      <a:pt x="776" y="41"/>
                    </a:cubicBezTo>
                    <a:cubicBezTo>
                      <a:pt x="754" y="41"/>
                      <a:pt x="708" y="18"/>
                      <a:pt x="685" y="18"/>
                    </a:cubicBezTo>
                    <a:cubicBezTo>
                      <a:pt x="651" y="6"/>
                      <a:pt x="611" y="1"/>
                      <a:pt x="57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2"/>
              <p:cNvSpPr/>
              <p:nvPr/>
            </p:nvSpPr>
            <p:spPr>
              <a:xfrm>
                <a:off x="3878175" y="5028675"/>
                <a:ext cx="28550" cy="28325"/>
              </a:xfrm>
              <a:custGeom>
                <a:avLst/>
                <a:gdLst/>
                <a:ahLst/>
                <a:cxnLst/>
                <a:rect l="l" t="t" r="r" b="b"/>
                <a:pathLst>
                  <a:path w="1142" h="1133" extrusionOk="0">
                    <a:moveTo>
                      <a:pt x="569" y="0"/>
                    </a:moveTo>
                    <a:cubicBezTo>
                      <a:pt x="421" y="0"/>
                      <a:pt x="274" y="66"/>
                      <a:pt x="183" y="174"/>
                    </a:cubicBezTo>
                    <a:cubicBezTo>
                      <a:pt x="160" y="197"/>
                      <a:pt x="115" y="220"/>
                      <a:pt x="115" y="243"/>
                    </a:cubicBezTo>
                    <a:cubicBezTo>
                      <a:pt x="92" y="288"/>
                      <a:pt x="69" y="311"/>
                      <a:pt x="46" y="357"/>
                    </a:cubicBezTo>
                    <a:cubicBezTo>
                      <a:pt x="46" y="380"/>
                      <a:pt x="23" y="425"/>
                      <a:pt x="23" y="448"/>
                    </a:cubicBezTo>
                    <a:cubicBezTo>
                      <a:pt x="23" y="494"/>
                      <a:pt x="1" y="540"/>
                      <a:pt x="1" y="562"/>
                    </a:cubicBezTo>
                    <a:cubicBezTo>
                      <a:pt x="1" y="722"/>
                      <a:pt x="69" y="859"/>
                      <a:pt x="183" y="973"/>
                    </a:cubicBezTo>
                    <a:cubicBezTo>
                      <a:pt x="275" y="1087"/>
                      <a:pt x="434" y="1133"/>
                      <a:pt x="571" y="1133"/>
                    </a:cubicBezTo>
                    <a:cubicBezTo>
                      <a:pt x="731" y="1133"/>
                      <a:pt x="868" y="1087"/>
                      <a:pt x="982" y="973"/>
                    </a:cubicBezTo>
                    <a:cubicBezTo>
                      <a:pt x="1096" y="859"/>
                      <a:pt x="1142" y="722"/>
                      <a:pt x="1142" y="562"/>
                    </a:cubicBezTo>
                    <a:cubicBezTo>
                      <a:pt x="1142" y="540"/>
                      <a:pt x="1142" y="494"/>
                      <a:pt x="1142" y="448"/>
                    </a:cubicBezTo>
                    <a:cubicBezTo>
                      <a:pt x="1142" y="425"/>
                      <a:pt x="1119" y="380"/>
                      <a:pt x="1096" y="357"/>
                    </a:cubicBezTo>
                    <a:cubicBezTo>
                      <a:pt x="1096" y="311"/>
                      <a:pt x="1073" y="288"/>
                      <a:pt x="1051" y="243"/>
                    </a:cubicBezTo>
                    <a:cubicBezTo>
                      <a:pt x="1028" y="220"/>
                      <a:pt x="1005" y="197"/>
                      <a:pt x="982" y="174"/>
                    </a:cubicBezTo>
                    <a:cubicBezTo>
                      <a:pt x="959" y="151"/>
                      <a:pt x="936" y="106"/>
                      <a:pt x="891" y="106"/>
                    </a:cubicBezTo>
                    <a:cubicBezTo>
                      <a:pt x="868" y="83"/>
                      <a:pt x="822" y="60"/>
                      <a:pt x="800" y="37"/>
                    </a:cubicBezTo>
                    <a:cubicBezTo>
                      <a:pt x="754" y="37"/>
                      <a:pt x="731" y="15"/>
                      <a:pt x="685" y="15"/>
                    </a:cubicBezTo>
                    <a:cubicBezTo>
                      <a:pt x="647" y="5"/>
                      <a:pt x="608" y="0"/>
                      <a:pt x="5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2"/>
              <p:cNvSpPr/>
              <p:nvPr/>
            </p:nvSpPr>
            <p:spPr>
              <a:xfrm>
                <a:off x="734000" y="799425"/>
                <a:ext cx="91900" cy="127350"/>
              </a:xfrm>
              <a:custGeom>
                <a:avLst/>
                <a:gdLst/>
                <a:ahLst/>
                <a:cxnLst/>
                <a:rect l="l" t="t" r="r" b="b"/>
                <a:pathLst>
                  <a:path w="3676" h="5094" extrusionOk="0">
                    <a:moveTo>
                      <a:pt x="3347" y="1"/>
                    </a:moveTo>
                    <a:cubicBezTo>
                      <a:pt x="3257" y="1"/>
                      <a:pt x="3162" y="46"/>
                      <a:pt x="3104" y="118"/>
                    </a:cubicBezTo>
                    <a:lnTo>
                      <a:pt x="91" y="4637"/>
                    </a:lnTo>
                    <a:cubicBezTo>
                      <a:pt x="0" y="4774"/>
                      <a:pt x="46" y="4957"/>
                      <a:pt x="183" y="5025"/>
                    </a:cubicBezTo>
                    <a:cubicBezTo>
                      <a:pt x="228" y="5071"/>
                      <a:pt x="274" y="5094"/>
                      <a:pt x="343" y="5094"/>
                    </a:cubicBezTo>
                    <a:cubicBezTo>
                      <a:pt x="434" y="5094"/>
                      <a:pt x="525" y="5048"/>
                      <a:pt x="571" y="4957"/>
                    </a:cubicBezTo>
                    <a:lnTo>
                      <a:pt x="3584" y="437"/>
                    </a:lnTo>
                    <a:cubicBezTo>
                      <a:pt x="3675" y="300"/>
                      <a:pt x="3629" y="141"/>
                      <a:pt x="3492" y="49"/>
                    </a:cubicBezTo>
                    <a:cubicBezTo>
                      <a:pt x="3451" y="16"/>
                      <a:pt x="3399" y="1"/>
                      <a:pt x="3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2"/>
              <p:cNvSpPr/>
              <p:nvPr/>
            </p:nvSpPr>
            <p:spPr>
              <a:xfrm>
                <a:off x="5971250" y="1563275"/>
                <a:ext cx="131275" cy="288500"/>
              </a:xfrm>
              <a:custGeom>
                <a:avLst/>
                <a:gdLst/>
                <a:ahLst/>
                <a:cxnLst/>
                <a:rect l="l" t="t" r="r" b="b"/>
                <a:pathLst>
                  <a:path w="5251" h="11540" extrusionOk="0">
                    <a:moveTo>
                      <a:pt x="3167" y="1"/>
                    </a:moveTo>
                    <a:cubicBezTo>
                      <a:pt x="3139" y="1"/>
                      <a:pt x="3111" y="5"/>
                      <a:pt x="3082" y="13"/>
                    </a:cubicBezTo>
                    <a:cubicBezTo>
                      <a:pt x="2945" y="58"/>
                      <a:pt x="2854" y="218"/>
                      <a:pt x="2900" y="355"/>
                    </a:cubicBezTo>
                    <a:cubicBezTo>
                      <a:pt x="2922" y="424"/>
                      <a:pt x="4589" y="6518"/>
                      <a:pt x="115" y="11037"/>
                    </a:cubicBezTo>
                    <a:cubicBezTo>
                      <a:pt x="1" y="11151"/>
                      <a:pt x="1" y="11334"/>
                      <a:pt x="115" y="11448"/>
                    </a:cubicBezTo>
                    <a:cubicBezTo>
                      <a:pt x="161" y="11517"/>
                      <a:pt x="229" y="11539"/>
                      <a:pt x="320" y="11539"/>
                    </a:cubicBezTo>
                    <a:cubicBezTo>
                      <a:pt x="389" y="11539"/>
                      <a:pt x="457" y="11517"/>
                      <a:pt x="526" y="11448"/>
                    </a:cubicBezTo>
                    <a:cubicBezTo>
                      <a:pt x="5251" y="6678"/>
                      <a:pt x="3470" y="264"/>
                      <a:pt x="3447" y="195"/>
                    </a:cubicBezTo>
                    <a:cubicBezTo>
                      <a:pt x="3410" y="83"/>
                      <a:pt x="3295" y="1"/>
                      <a:pt x="3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2"/>
              <p:cNvSpPr/>
              <p:nvPr/>
            </p:nvSpPr>
            <p:spPr>
              <a:xfrm>
                <a:off x="2279825" y="4071425"/>
                <a:ext cx="90200" cy="279725"/>
              </a:xfrm>
              <a:custGeom>
                <a:avLst/>
                <a:gdLst/>
                <a:ahLst/>
                <a:cxnLst/>
                <a:rect l="l" t="t" r="r" b="b"/>
                <a:pathLst>
                  <a:path w="3608" h="11189" extrusionOk="0">
                    <a:moveTo>
                      <a:pt x="2150" y="0"/>
                    </a:moveTo>
                    <a:cubicBezTo>
                      <a:pt x="2133" y="0"/>
                      <a:pt x="2117" y="1"/>
                      <a:pt x="2101" y="4"/>
                    </a:cubicBezTo>
                    <a:cubicBezTo>
                      <a:pt x="1941" y="27"/>
                      <a:pt x="1850" y="186"/>
                      <a:pt x="1873" y="346"/>
                    </a:cubicBezTo>
                    <a:cubicBezTo>
                      <a:pt x="1895" y="392"/>
                      <a:pt x="2991" y="5938"/>
                      <a:pt x="92" y="10754"/>
                    </a:cubicBezTo>
                    <a:cubicBezTo>
                      <a:pt x="1" y="10891"/>
                      <a:pt x="47" y="11051"/>
                      <a:pt x="184" y="11142"/>
                    </a:cubicBezTo>
                    <a:cubicBezTo>
                      <a:pt x="229" y="11165"/>
                      <a:pt x="275" y="11188"/>
                      <a:pt x="321" y="11188"/>
                    </a:cubicBezTo>
                    <a:cubicBezTo>
                      <a:pt x="435" y="11188"/>
                      <a:pt x="526" y="11142"/>
                      <a:pt x="572" y="11051"/>
                    </a:cubicBezTo>
                    <a:cubicBezTo>
                      <a:pt x="3607" y="6030"/>
                      <a:pt x="2489" y="460"/>
                      <a:pt x="2443" y="232"/>
                    </a:cubicBezTo>
                    <a:cubicBezTo>
                      <a:pt x="2423" y="89"/>
                      <a:pt x="2292" y="0"/>
                      <a:pt x="2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2"/>
              <p:cNvSpPr/>
              <p:nvPr/>
            </p:nvSpPr>
            <p:spPr>
              <a:xfrm>
                <a:off x="2119500" y="4071450"/>
                <a:ext cx="77625" cy="223775"/>
              </a:xfrm>
              <a:custGeom>
                <a:avLst/>
                <a:gdLst/>
                <a:ahLst/>
                <a:cxnLst/>
                <a:rect l="l" t="t" r="r" b="b"/>
                <a:pathLst>
                  <a:path w="3105" h="8951" extrusionOk="0">
                    <a:moveTo>
                      <a:pt x="2773" y="0"/>
                    </a:moveTo>
                    <a:cubicBezTo>
                      <a:pt x="2631" y="0"/>
                      <a:pt x="2532" y="129"/>
                      <a:pt x="2511" y="277"/>
                    </a:cubicBezTo>
                    <a:cubicBezTo>
                      <a:pt x="2511" y="322"/>
                      <a:pt x="2328" y="4750"/>
                      <a:pt x="91" y="8517"/>
                    </a:cubicBezTo>
                    <a:cubicBezTo>
                      <a:pt x="0" y="8654"/>
                      <a:pt x="46" y="8836"/>
                      <a:pt x="183" y="8905"/>
                    </a:cubicBezTo>
                    <a:cubicBezTo>
                      <a:pt x="228" y="8950"/>
                      <a:pt x="274" y="8950"/>
                      <a:pt x="320" y="8950"/>
                    </a:cubicBezTo>
                    <a:cubicBezTo>
                      <a:pt x="434" y="8950"/>
                      <a:pt x="525" y="8905"/>
                      <a:pt x="571" y="8813"/>
                    </a:cubicBezTo>
                    <a:cubicBezTo>
                      <a:pt x="2899" y="4910"/>
                      <a:pt x="3081" y="482"/>
                      <a:pt x="3081" y="299"/>
                    </a:cubicBezTo>
                    <a:cubicBezTo>
                      <a:pt x="3104" y="140"/>
                      <a:pt x="2967" y="3"/>
                      <a:pt x="2808" y="3"/>
                    </a:cubicBezTo>
                    <a:cubicBezTo>
                      <a:pt x="2796" y="1"/>
                      <a:pt x="2784" y="0"/>
                      <a:pt x="2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2"/>
              <p:cNvSpPr/>
              <p:nvPr/>
            </p:nvSpPr>
            <p:spPr>
              <a:xfrm>
                <a:off x="1723475" y="2973900"/>
                <a:ext cx="412025" cy="49950"/>
              </a:xfrm>
              <a:custGeom>
                <a:avLst/>
                <a:gdLst/>
                <a:ahLst/>
                <a:cxnLst/>
                <a:rect l="l" t="t" r="r" b="b"/>
                <a:pathLst>
                  <a:path w="16481" h="1998" extrusionOk="0">
                    <a:moveTo>
                      <a:pt x="307" y="0"/>
                    </a:moveTo>
                    <a:cubicBezTo>
                      <a:pt x="184" y="0"/>
                      <a:pt x="84" y="85"/>
                      <a:pt x="46" y="217"/>
                    </a:cubicBezTo>
                    <a:cubicBezTo>
                      <a:pt x="0" y="377"/>
                      <a:pt x="92" y="514"/>
                      <a:pt x="229" y="560"/>
                    </a:cubicBezTo>
                    <a:cubicBezTo>
                      <a:pt x="297" y="582"/>
                      <a:pt x="5433" y="1998"/>
                      <a:pt x="11139" y="1998"/>
                    </a:cubicBezTo>
                    <a:cubicBezTo>
                      <a:pt x="12828" y="1998"/>
                      <a:pt x="14563" y="1883"/>
                      <a:pt x="16229" y="1564"/>
                    </a:cubicBezTo>
                    <a:cubicBezTo>
                      <a:pt x="16366" y="1541"/>
                      <a:pt x="16480" y="1381"/>
                      <a:pt x="16457" y="1222"/>
                    </a:cubicBezTo>
                    <a:cubicBezTo>
                      <a:pt x="16416" y="1078"/>
                      <a:pt x="16302" y="990"/>
                      <a:pt x="16163" y="990"/>
                    </a:cubicBezTo>
                    <a:cubicBezTo>
                      <a:pt x="16147" y="990"/>
                      <a:pt x="16131" y="991"/>
                      <a:pt x="16115" y="993"/>
                    </a:cubicBezTo>
                    <a:cubicBezTo>
                      <a:pt x="14479" y="1311"/>
                      <a:pt x="12776" y="1434"/>
                      <a:pt x="11120" y="1434"/>
                    </a:cubicBezTo>
                    <a:cubicBezTo>
                      <a:pt x="5519" y="1434"/>
                      <a:pt x="459" y="29"/>
                      <a:pt x="388" y="12"/>
                    </a:cubicBezTo>
                    <a:cubicBezTo>
                      <a:pt x="360" y="4"/>
                      <a:pt x="333" y="0"/>
                      <a:pt x="30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2"/>
              <p:cNvSpPr/>
              <p:nvPr/>
            </p:nvSpPr>
            <p:spPr>
              <a:xfrm>
                <a:off x="1632750" y="1843400"/>
                <a:ext cx="200875" cy="193250"/>
              </a:xfrm>
              <a:custGeom>
                <a:avLst/>
                <a:gdLst/>
                <a:ahLst/>
                <a:cxnLst/>
                <a:rect l="l" t="t" r="r" b="b"/>
                <a:pathLst>
                  <a:path w="8035" h="7730" extrusionOk="0">
                    <a:moveTo>
                      <a:pt x="344" y="1"/>
                    </a:moveTo>
                    <a:cubicBezTo>
                      <a:pt x="227" y="1"/>
                      <a:pt x="105" y="66"/>
                      <a:pt x="69" y="175"/>
                    </a:cubicBezTo>
                    <a:cubicBezTo>
                      <a:pt x="0" y="312"/>
                      <a:pt x="69" y="494"/>
                      <a:pt x="228" y="540"/>
                    </a:cubicBezTo>
                    <a:cubicBezTo>
                      <a:pt x="274" y="563"/>
                      <a:pt x="5113" y="2617"/>
                      <a:pt x="7441" y="7570"/>
                    </a:cubicBezTo>
                    <a:cubicBezTo>
                      <a:pt x="7487" y="7684"/>
                      <a:pt x="7601" y="7730"/>
                      <a:pt x="7715" y="7730"/>
                    </a:cubicBezTo>
                    <a:cubicBezTo>
                      <a:pt x="7738" y="7730"/>
                      <a:pt x="7783" y="7730"/>
                      <a:pt x="7829" y="7707"/>
                    </a:cubicBezTo>
                    <a:cubicBezTo>
                      <a:pt x="7966" y="7639"/>
                      <a:pt x="8035" y="7479"/>
                      <a:pt x="7966" y="7319"/>
                    </a:cubicBezTo>
                    <a:cubicBezTo>
                      <a:pt x="5524" y="2161"/>
                      <a:pt x="639" y="106"/>
                      <a:pt x="434" y="15"/>
                    </a:cubicBezTo>
                    <a:cubicBezTo>
                      <a:pt x="405" y="5"/>
                      <a:pt x="375" y="1"/>
                      <a:pt x="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2"/>
              <p:cNvSpPr/>
              <p:nvPr/>
            </p:nvSpPr>
            <p:spPr>
              <a:xfrm>
                <a:off x="2716375" y="1473375"/>
                <a:ext cx="71925" cy="285950"/>
              </a:xfrm>
              <a:custGeom>
                <a:avLst/>
                <a:gdLst/>
                <a:ahLst/>
                <a:cxnLst/>
                <a:rect l="l" t="t" r="r" b="b"/>
                <a:pathLst>
                  <a:path w="2877" h="11438" extrusionOk="0">
                    <a:moveTo>
                      <a:pt x="2544" y="0"/>
                    </a:moveTo>
                    <a:cubicBezTo>
                      <a:pt x="2452" y="0"/>
                      <a:pt x="2365" y="51"/>
                      <a:pt x="2306" y="139"/>
                    </a:cubicBezTo>
                    <a:cubicBezTo>
                      <a:pt x="2214" y="322"/>
                      <a:pt x="0" y="4316"/>
                      <a:pt x="2283" y="11255"/>
                    </a:cubicBezTo>
                    <a:cubicBezTo>
                      <a:pt x="2328" y="11369"/>
                      <a:pt x="2443" y="11438"/>
                      <a:pt x="2557" y="11438"/>
                    </a:cubicBezTo>
                    <a:lnTo>
                      <a:pt x="2648" y="11438"/>
                    </a:lnTo>
                    <a:cubicBezTo>
                      <a:pt x="2808" y="11369"/>
                      <a:pt x="2876" y="11210"/>
                      <a:pt x="2831" y="11073"/>
                    </a:cubicBezTo>
                    <a:cubicBezTo>
                      <a:pt x="617" y="4408"/>
                      <a:pt x="2785" y="459"/>
                      <a:pt x="2808" y="436"/>
                    </a:cubicBezTo>
                    <a:cubicBezTo>
                      <a:pt x="2876" y="299"/>
                      <a:pt x="2831" y="116"/>
                      <a:pt x="2694" y="48"/>
                    </a:cubicBezTo>
                    <a:cubicBezTo>
                      <a:pt x="2645" y="16"/>
                      <a:pt x="2594" y="0"/>
                      <a:pt x="25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52"/>
            <p:cNvSpPr/>
            <p:nvPr/>
          </p:nvSpPr>
          <p:spPr>
            <a:xfrm>
              <a:off x="5361150" y="825225"/>
              <a:ext cx="4764320" cy="3134826"/>
            </a:xfrm>
            <a:custGeom>
              <a:avLst/>
              <a:gdLst/>
              <a:ahLst/>
              <a:cxnLst/>
              <a:rect l="l" t="t" r="r" b="b"/>
              <a:pathLst>
                <a:path w="241629" h="158987" extrusionOk="0">
                  <a:moveTo>
                    <a:pt x="175864" y="1"/>
                  </a:moveTo>
                  <a:cubicBezTo>
                    <a:pt x="156533" y="1"/>
                    <a:pt x="134274" y="10171"/>
                    <a:pt x="115131" y="36138"/>
                  </a:cubicBezTo>
                  <a:cubicBezTo>
                    <a:pt x="88243" y="72590"/>
                    <a:pt x="68704" y="54923"/>
                    <a:pt x="38392" y="65605"/>
                  </a:cubicBezTo>
                  <a:cubicBezTo>
                    <a:pt x="0" y="79141"/>
                    <a:pt x="616" y="128831"/>
                    <a:pt x="40629" y="148210"/>
                  </a:cubicBezTo>
                  <a:cubicBezTo>
                    <a:pt x="56330" y="155808"/>
                    <a:pt x="75552" y="158986"/>
                    <a:pt x="95266" y="158986"/>
                  </a:cubicBezTo>
                  <a:cubicBezTo>
                    <a:pt x="134362" y="158986"/>
                    <a:pt x="175391" y="146485"/>
                    <a:pt x="194723" y="131159"/>
                  </a:cubicBezTo>
                  <a:cubicBezTo>
                    <a:pt x="232499" y="101235"/>
                    <a:pt x="241629" y="30956"/>
                    <a:pt x="202438" y="7241"/>
                  </a:cubicBezTo>
                  <a:cubicBezTo>
                    <a:pt x="194887" y="2666"/>
                    <a:pt x="185759" y="1"/>
                    <a:pt x="1758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2"/>
            <p:cNvSpPr/>
            <p:nvPr/>
          </p:nvSpPr>
          <p:spPr>
            <a:xfrm>
              <a:off x="5821983" y="1661069"/>
              <a:ext cx="2787680" cy="1910961"/>
            </a:xfrm>
            <a:custGeom>
              <a:avLst/>
              <a:gdLst/>
              <a:ahLst/>
              <a:cxnLst/>
              <a:rect l="l" t="t" r="r" b="b"/>
              <a:pathLst>
                <a:path w="141381" h="96917" extrusionOk="0">
                  <a:moveTo>
                    <a:pt x="4566" y="0"/>
                  </a:moveTo>
                  <a:cubicBezTo>
                    <a:pt x="2055" y="0"/>
                    <a:pt x="1" y="2055"/>
                    <a:pt x="1" y="4565"/>
                  </a:cubicBezTo>
                  <a:lnTo>
                    <a:pt x="1" y="92351"/>
                  </a:lnTo>
                  <a:cubicBezTo>
                    <a:pt x="1" y="94862"/>
                    <a:pt x="2055" y="96916"/>
                    <a:pt x="4566" y="96916"/>
                  </a:cubicBezTo>
                  <a:lnTo>
                    <a:pt x="136816" y="96916"/>
                  </a:lnTo>
                  <a:cubicBezTo>
                    <a:pt x="139326" y="96916"/>
                    <a:pt x="141381" y="94862"/>
                    <a:pt x="141381" y="92351"/>
                  </a:cubicBezTo>
                  <a:lnTo>
                    <a:pt x="141381" y="4565"/>
                  </a:lnTo>
                  <a:cubicBezTo>
                    <a:pt x="141381" y="2055"/>
                    <a:pt x="139326" y="0"/>
                    <a:pt x="136816" y="0"/>
                  </a:cubicBezTo>
                  <a:close/>
                </a:path>
              </a:pathLst>
            </a:custGeom>
            <a:solidFill>
              <a:schemeClr val="dk2">
                <a:alpha val="20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2"/>
            <p:cNvSpPr/>
            <p:nvPr/>
          </p:nvSpPr>
          <p:spPr>
            <a:xfrm>
              <a:off x="8163163" y="1391195"/>
              <a:ext cx="176472" cy="219929"/>
            </a:xfrm>
            <a:custGeom>
              <a:avLst/>
              <a:gdLst/>
              <a:ahLst/>
              <a:cxnLst/>
              <a:rect l="l" t="t" r="r" b="b"/>
              <a:pathLst>
                <a:path w="8950" h="11154" extrusionOk="0">
                  <a:moveTo>
                    <a:pt x="5195" y="0"/>
                  </a:moveTo>
                  <a:cubicBezTo>
                    <a:pt x="2073" y="0"/>
                    <a:pt x="1" y="6221"/>
                    <a:pt x="481" y="10789"/>
                  </a:cubicBezTo>
                  <a:lnTo>
                    <a:pt x="7557" y="11154"/>
                  </a:lnTo>
                  <a:cubicBezTo>
                    <a:pt x="4773" y="5790"/>
                    <a:pt x="8950" y="631"/>
                    <a:pt x="5617" y="38"/>
                  </a:cubicBezTo>
                  <a:cubicBezTo>
                    <a:pt x="5474" y="13"/>
                    <a:pt x="5334" y="0"/>
                    <a:pt x="5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2"/>
            <p:cNvSpPr/>
            <p:nvPr/>
          </p:nvSpPr>
          <p:spPr>
            <a:xfrm>
              <a:off x="8190649" y="1229827"/>
              <a:ext cx="553589" cy="752144"/>
            </a:xfrm>
            <a:custGeom>
              <a:avLst/>
              <a:gdLst/>
              <a:ahLst/>
              <a:cxnLst/>
              <a:rect l="l" t="t" r="r" b="b"/>
              <a:pathLst>
                <a:path w="28076" h="38146" extrusionOk="0">
                  <a:moveTo>
                    <a:pt x="16680" y="0"/>
                  </a:moveTo>
                  <a:cubicBezTo>
                    <a:pt x="13098" y="0"/>
                    <a:pt x="9559" y="2443"/>
                    <a:pt x="8217" y="6989"/>
                  </a:cubicBezTo>
                  <a:cubicBezTo>
                    <a:pt x="5410" y="16530"/>
                    <a:pt x="0" y="21871"/>
                    <a:pt x="0" y="21871"/>
                  </a:cubicBezTo>
                  <a:lnTo>
                    <a:pt x="17256" y="38146"/>
                  </a:lnTo>
                  <a:cubicBezTo>
                    <a:pt x="17256" y="38146"/>
                    <a:pt x="28075" y="21232"/>
                    <a:pt x="25770" y="9203"/>
                  </a:cubicBezTo>
                  <a:cubicBezTo>
                    <a:pt x="24566" y="2920"/>
                    <a:pt x="20597" y="0"/>
                    <a:pt x="166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2"/>
            <p:cNvSpPr/>
            <p:nvPr/>
          </p:nvSpPr>
          <p:spPr>
            <a:xfrm>
              <a:off x="8351327" y="1417577"/>
              <a:ext cx="211096" cy="406871"/>
            </a:xfrm>
            <a:custGeom>
              <a:avLst/>
              <a:gdLst/>
              <a:ahLst/>
              <a:cxnLst/>
              <a:rect l="l" t="t" r="r" b="b"/>
              <a:pathLst>
                <a:path w="10706" h="20635" extrusionOk="0">
                  <a:moveTo>
                    <a:pt x="9815" y="1"/>
                  </a:moveTo>
                  <a:cubicBezTo>
                    <a:pt x="9655" y="24"/>
                    <a:pt x="9541" y="161"/>
                    <a:pt x="9541" y="320"/>
                  </a:cubicBezTo>
                  <a:cubicBezTo>
                    <a:pt x="9541" y="435"/>
                    <a:pt x="10112" y="11710"/>
                    <a:pt x="137" y="20133"/>
                  </a:cubicBezTo>
                  <a:cubicBezTo>
                    <a:pt x="23" y="20224"/>
                    <a:pt x="0" y="20407"/>
                    <a:pt x="91" y="20521"/>
                  </a:cubicBezTo>
                  <a:cubicBezTo>
                    <a:pt x="160" y="20589"/>
                    <a:pt x="228" y="20635"/>
                    <a:pt x="320" y="20635"/>
                  </a:cubicBezTo>
                  <a:cubicBezTo>
                    <a:pt x="388" y="20635"/>
                    <a:pt x="457" y="20612"/>
                    <a:pt x="502" y="20566"/>
                  </a:cubicBezTo>
                  <a:cubicBezTo>
                    <a:pt x="10705" y="11961"/>
                    <a:pt x="10112" y="389"/>
                    <a:pt x="10112" y="275"/>
                  </a:cubicBezTo>
                  <a:cubicBezTo>
                    <a:pt x="10112" y="115"/>
                    <a:pt x="9975" y="1"/>
                    <a:pt x="98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2"/>
            <p:cNvSpPr/>
            <p:nvPr/>
          </p:nvSpPr>
          <p:spPr>
            <a:xfrm>
              <a:off x="6915635" y="3201162"/>
              <a:ext cx="1281894" cy="753662"/>
            </a:xfrm>
            <a:custGeom>
              <a:avLst/>
              <a:gdLst/>
              <a:ahLst/>
              <a:cxnLst/>
              <a:rect l="l" t="t" r="r" b="b"/>
              <a:pathLst>
                <a:path w="65013" h="38223" extrusionOk="0">
                  <a:moveTo>
                    <a:pt x="1005" y="0"/>
                  </a:moveTo>
                  <a:lnTo>
                    <a:pt x="0" y="16777"/>
                  </a:lnTo>
                  <a:cubicBezTo>
                    <a:pt x="6698" y="25337"/>
                    <a:pt x="13510" y="25799"/>
                    <a:pt x="21477" y="25799"/>
                  </a:cubicBezTo>
                  <a:cubicBezTo>
                    <a:pt x="22198" y="25799"/>
                    <a:pt x="22929" y="25795"/>
                    <a:pt x="23670" y="25793"/>
                  </a:cubicBezTo>
                  <a:cubicBezTo>
                    <a:pt x="23750" y="25793"/>
                    <a:pt x="23829" y="25792"/>
                    <a:pt x="23909" y="25792"/>
                  </a:cubicBezTo>
                  <a:cubicBezTo>
                    <a:pt x="32775" y="25792"/>
                    <a:pt x="42769" y="28309"/>
                    <a:pt x="47226" y="34010"/>
                  </a:cubicBezTo>
                  <a:cubicBezTo>
                    <a:pt x="49181" y="36511"/>
                    <a:pt x="52850" y="38223"/>
                    <a:pt x="56322" y="38223"/>
                  </a:cubicBezTo>
                  <a:cubicBezTo>
                    <a:pt x="60834" y="38223"/>
                    <a:pt x="65013" y="35332"/>
                    <a:pt x="64664" y="27528"/>
                  </a:cubicBezTo>
                  <a:cubicBezTo>
                    <a:pt x="64061" y="14014"/>
                    <a:pt x="44900" y="1877"/>
                    <a:pt x="28978" y="1877"/>
                  </a:cubicBezTo>
                  <a:cubicBezTo>
                    <a:pt x="28630" y="1877"/>
                    <a:pt x="28283" y="1883"/>
                    <a:pt x="27938" y="1895"/>
                  </a:cubicBezTo>
                  <a:cubicBezTo>
                    <a:pt x="26313" y="1950"/>
                    <a:pt x="24742" y="1975"/>
                    <a:pt x="23231" y="1975"/>
                  </a:cubicBezTo>
                  <a:cubicBezTo>
                    <a:pt x="9752" y="1975"/>
                    <a:pt x="1005" y="0"/>
                    <a:pt x="10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2"/>
            <p:cNvSpPr/>
            <p:nvPr/>
          </p:nvSpPr>
          <p:spPr>
            <a:xfrm>
              <a:off x="6919224" y="3348610"/>
              <a:ext cx="1063956" cy="366529"/>
            </a:xfrm>
            <a:custGeom>
              <a:avLst/>
              <a:gdLst/>
              <a:ahLst/>
              <a:cxnLst/>
              <a:rect l="l" t="t" r="r" b="b"/>
              <a:pathLst>
                <a:path w="53960" h="18589" extrusionOk="0">
                  <a:moveTo>
                    <a:pt x="327" y="0"/>
                  </a:moveTo>
                  <a:cubicBezTo>
                    <a:pt x="230" y="0"/>
                    <a:pt x="139" y="52"/>
                    <a:pt x="92" y="146"/>
                  </a:cubicBezTo>
                  <a:cubicBezTo>
                    <a:pt x="1" y="283"/>
                    <a:pt x="69" y="466"/>
                    <a:pt x="206" y="534"/>
                  </a:cubicBezTo>
                  <a:cubicBezTo>
                    <a:pt x="12053" y="6651"/>
                    <a:pt x="22415" y="8021"/>
                    <a:pt x="30747" y="9139"/>
                  </a:cubicBezTo>
                  <a:cubicBezTo>
                    <a:pt x="40288" y="10395"/>
                    <a:pt x="47820" y="11399"/>
                    <a:pt x="53412" y="18498"/>
                  </a:cubicBezTo>
                  <a:cubicBezTo>
                    <a:pt x="53481" y="18566"/>
                    <a:pt x="53549" y="18589"/>
                    <a:pt x="53640" y="18589"/>
                  </a:cubicBezTo>
                  <a:cubicBezTo>
                    <a:pt x="53709" y="18589"/>
                    <a:pt x="53777" y="18589"/>
                    <a:pt x="53823" y="18543"/>
                  </a:cubicBezTo>
                  <a:cubicBezTo>
                    <a:pt x="53937" y="18429"/>
                    <a:pt x="53960" y="18269"/>
                    <a:pt x="53869" y="18132"/>
                  </a:cubicBezTo>
                  <a:cubicBezTo>
                    <a:pt x="48117" y="10874"/>
                    <a:pt x="40493" y="9847"/>
                    <a:pt x="30815" y="8569"/>
                  </a:cubicBezTo>
                  <a:cubicBezTo>
                    <a:pt x="22096" y="7404"/>
                    <a:pt x="12212" y="6103"/>
                    <a:pt x="457" y="32"/>
                  </a:cubicBezTo>
                  <a:cubicBezTo>
                    <a:pt x="415" y="11"/>
                    <a:pt x="370" y="0"/>
                    <a:pt x="3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2"/>
            <p:cNvSpPr/>
            <p:nvPr/>
          </p:nvSpPr>
          <p:spPr>
            <a:xfrm>
              <a:off x="5882121" y="1298306"/>
              <a:ext cx="221171" cy="328119"/>
            </a:xfrm>
            <a:custGeom>
              <a:avLst/>
              <a:gdLst/>
              <a:ahLst/>
              <a:cxnLst/>
              <a:rect l="l" t="t" r="r" b="b"/>
              <a:pathLst>
                <a:path w="11217" h="16641" extrusionOk="0">
                  <a:moveTo>
                    <a:pt x="5177" y="1"/>
                  </a:moveTo>
                  <a:cubicBezTo>
                    <a:pt x="756" y="1"/>
                    <a:pt x="1" y="10165"/>
                    <a:pt x="3136" y="16641"/>
                  </a:cubicBezTo>
                  <a:lnTo>
                    <a:pt x="11217" y="15705"/>
                  </a:lnTo>
                  <a:cubicBezTo>
                    <a:pt x="5305" y="11003"/>
                    <a:pt x="9710" y="115"/>
                    <a:pt x="5236" y="1"/>
                  </a:cubicBezTo>
                  <a:cubicBezTo>
                    <a:pt x="5217" y="1"/>
                    <a:pt x="5197" y="1"/>
                    <a:pt x="5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2"/>
            <p:cNvSpPr/>
            <p:nvPr/>
          </p:nvSpPr>
          <p:spPr>
            <a:xfrm>
              <a:off x="5285528" y="1142775"/>
              <a:ext cx="855128" cy="737494"/>
            </a:xfrm>
            <a:custGeom>
              <a:avLst/>
              <a:gdLst/>
              <a:ahLst/>
              <a:cxnLst/>
              <a:rect l="l" t="t" r="r" b="b"/>
              <a:pathLst>
                <a:path w="43369" h="37403" extrusionOk="0">
                  <a:moveTo>
                    <a:pt x="19556" y="0"/>
                  </a:moveTo>
                  <a:cubicBezTo>
                    <a:pt x="18727" y="0"/>
                    <a:pt x="17827" y="136"/>
                    <a:pt x="16845" y="425"/>
                  </a:cubicBezTo>
                  <a:cubicBezTo>
                    <a:pt x="0" y="5401"/>
                    <a:pt x="17598" y="37402"/>
                    <a:pt x="17598" y="37402"/>
                  </a:cubicBezTo>
                  <a:lnTo>
                    <a:pt x="43368" y="30235"/>
                  </a:lnTo>
                  <a:cubicBezTo>
                    <a:pt x="29092" y="24499"/>
                    <a:pt x="30693" y="0"/>
                    <a:pt x="195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2"/>
            <p:cNvSpPr/>
            <p:nvPr/>
          </p:nvSpPr>
          <p:spPr>
            <a:xfrm>
              <a:off x="5641509" y="1311773"/>
              <a:ext cx="234047" cy="508179"/>
            </a:xfrm>
            <a:custGeom>
              <a:avLst/>
              <a:gdLst/>
              <a:ahLst/>
              <a:cxnLst/>
              <a:rect l="l" t="t" r="r" b="b"/>
              <a:pathLst>
                <a:path w="11870" h="25773" extrusionOk="0">
                  <a:moveTo>
                    <a:pt x="293" y="0"/>
                  </a:moveTo>
                  <a:cubicBezTo>
                    <a:pt x="279" y="0"/>
                    <a:pt x="266" y="1"/>
                    <a:pt x="252" y="3"/>
                  </a:cubicBezTo>
                  <a:cubicBezTo>
                    <a:pt x="92" y="26"/>
                    <a:pt x="1" y="163"/>
                    <a:pt x="24" y="323"/>
                  </a:cubicBezTo>
                  <a:cubicBezTo>
                    <a:pt x="46" y="459"/>
                    <a:pt x="2146" y="14771"/>
                    <a:pt x="11322" y="25681"/>
                  </a:cubicBezTo>
                  <a:cubicBezTo>
                    <a:pt x="11391" y="25750"/>
                    <a:pt x="11459" y="25773"/>
                    <a:pt x="11550" y="25773"/>
                  </a:cubicBezTo>
                  <a:cubicBezTo>
                    <a:pt x="11596" y="25773"/>
                    <a:pt x="11665" y="25750"/>
                    <a:pt x="11733" y="25704"/>
                  </a:cubicBezTo>
                  <a:cubicBezTo>
                    <a:pt x="11847" y="25613"/>
                    <a:pt x="11870" y="25430"/>
                    <a:pt x="11756" y="25316"/>
                  </a:cubicBezTo>
                  <a:cubicBezTo>
                    <a:pt x="2694" y="14543"/>
                    <a:pt x="594" y="391"/>
                    <a:pt x="571" y="231"/>
                  </a:cubicBezTo>
                  <a:cubicBezTo>
                    <a:pt x="551" y="106"/>
                    <a:pt x="435" y="0"/>
                    <a:pt x="2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2"/>
            <p:cNvSpPr/>
            <p:nvPr/>
          </p:nvSpPr>
          <p:spPr>
            <a:xfrm>
              <a:off x="5722981" y="1578709"/>
              <a:ext cx="2787680" cy="1910961"/>
            </a:xfrm>
            <a:custGeom>
              <a:avLst/>
              <a:gdLst/>
              <a:ahLst/>
              <a:cxnLst/>
              <a:rect l="l" t="t" r="r" b="b"/>
              <a:pathLst>
                <a:path w="141381" h="96917" extrusionOk="0">
                  <a:moveTo>
                    <a:pt x="4565" y="0"/>
                  </a:moveTo>
                  <a:cubicBezTo>
                    <a:pt x="2054" y="0"/>
                    <a:pt x="0" y="2032"/>
                    <a:pt x="0" y="4565"/>
                  </a:cubicBezTo>
                  <a:lnTo>
                    <a:pt x="0" y="92351"/>
                  </a:lnTo>
                  <a:cubicBezTo>
                    <a:pt x="0" y="94862"/>
                    <a:pt x="2054" y="96916"/>
                    <a:pt x="4565" y="96916"/>
                  </a:cubicBezTo>
                  <a:lnTo>
                    <a:pt x="136815" y="96916"/>
                  </a:lnTo>
                  <a:cubicBezTo>
                    <a:pt x="139326" y="96916"/>
                    <a:pt x="141380" y="94862"/>
                    <a:pt x="141380" y="92351"/>
                  </a:cubicBezTo>
                  <a:lnTo>
                    <a:pt x="141380" y="4565"/>
                  </a:lnTo>
                  <a:cubicBezTo>
                    <a:pt x="141380" y="2032"/>
                    <a:pt x="139326" y="0"/>
                    <a:pt x="1368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2"/>
            <p:cNvSpPr/>
            <p:nvPr/>
          </p:nvSpPr>
          <p:spPr>
            <a:xfrm>
              <a:off x="5717579" y="1572852"/>
              <a:ext cx="2798919" cy="1922220"/>
            </a:xfrm>
            <a:custGeom>
              <a:avLst/>
              <a:gdLst/>
              <a:ahLst/>
              <a:cxnLst/>
              <a:rect l="l" t="t" r="r" b="b"/>
              <a:pathLst>
                <a:path w="141951" h="97488" extrusionOk="0">
                  <a:moveTo>
                    <a:pt x="137089" y="571"/>
                  </a:moveTo>
                  <a:cubicBezTo>
                    <a:pt x="139440" y="571"/>
                    <a:pt x="141380" y="2489"/>
                    <a:pt x="141380" y="4862"/>
                  </a:cubicBezTo>
                  <a:lnTo>
                    <a:pt x="141380" y="92648"/>
                  </a:lnTo>
                  <a:cubicBezTo>
                    <a:pt x="141380" y="94999"/>
                    <a:pt x="139440" y="96917"/>
                    <a:pt x="137089" y="96917"/>
                  </a:cubicBezTo>
                  <a:lnTo>
                    <a:pt x="4839" y="96917"/>
                  </a:lnTo>
                  <a:cubicBezTo>
                    <a:pt x="2488" y="96917"/>
                    <a:pt x="571" y="94999"/>
                    <a:pt x="571" y="92648"/>
                  </a:cubicBezTo>
                  <a:lnTo>
                    <a:pt x="571" y="4862"/>
                  </a:lnTo>
                  <a:cubicBezTo>
                    <a:pt x="571" y="2489"/>
                    <a:pt x="2488" y="571"/>
                    <a:pt x="4839" y="571"/>
                  </a:cubicBezTo>
                  <a:close/>
                  <a:moveTo>
                    <a:pt x="4839" y="1"/>
                  </a:moveTo>
                  <a:cubicBezTo>
                    <a:pt x="2169" y="1"/>
                    <a:pt x="0" y="2192"/>
                    <a:pt x="0" y="4862"/>
                  </a:cubicBezTo>
                  <a:lnTo>
                    <a:pt x="0" y="92648"/>
                  </a:lnTo>
                  <a:cubicBezTo>
                    <a:pt x="0" y="95319"/>
                    <a:pt x="2169" y="97487"/>
                    <a:pt x="4839" y="97487"/>
                  </a:cubicBezTo>
                  <a:lnTo>
                    <a:pt x="137089" y="97487"/>
                  </a:lnTo>
                  <a:cubicBezTo>
                    <a:pt x="139760" y="97487"/>
                    <a:pt x="141951" y="95319"/>
                    <a:pt x="141951" y="92648"/>
                  </a:cubicBezTo>
                  <a:lnTo>
                    <a:pt x="141951" y="4862"/>
                  </a:lnTo>
                  <a:cubicBezTo>
                    <a:pt x="141951" y="2192"/>
                    <a:pt x="139760" y="1"/>
                    <a:pt x="1370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2"/>
            <p:cNvSpPr/>
            <p:nvPr/>
          </p:nvSpPr>
          <p:spPr>
            <a:xfrm>
              <a:off x="5664460" y="1578709"/>
              <a:ext cx="2787680" cy="1910961"/>
            </a:xfrm>
            <a:custGeom>
              <a:avLst/>
              <a:gdLst/>
              <a:ahLst/>
              <a:cxnLst/>
              <a:rect l="l" t="t" r="r" b="b"/>
              <a:pathLst>
                <a:path w="141381" h="96917" extrusionOk="0">
                  <a:moveTo>
                    <a:pt x="4566" y="0"/>
                  </a:moveTo>
                  <a:cubicBezTo>
                    <a:pt x="2055" y="0"/>
                    <a:pt x="1" y="2032"/>
                    <a:pt x="1" y="4565"/>
                  </a:cubicBezTo>
                  <a:lnTo>
                    <a:pt x="1" y="92351"/>
                  </a:lnTo>
                  <a:cubicBezTo>
                    <a:pt x="1" y="94862"/>
                    <a:pt x="2055" y="96916"/>
                    <a:pt x="4566" y="96916"/>
                  </a:cubicBezTo>
                  <a:lnTo>
                    <a:pt x="136816" y="96916"/>
                  </a:lnTo>
                  <a:cubicBezTo>
                    <a:pt x="139327" y="96916"/>
                    <a:pt x="141381" y="94862"/>
                    <a:pt x="141381" y="92351"/>
                  </a:cubicBezTo>
                  <a:lnTo>
                    <a:pt x="141381" y="4565"/>
                  </a:lnTo>
                  <a:cubicBezTo>
                    <a:pt x="141381" y="2032"/>
                    <a:pt x="139327" y="0"/>
                    <a:pt x="136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2"/>
            <p:cNvSpPr/>
            <p:nvPr/>
          </p:nvSpPr>
          <p:spPr>
            <a:xfrm>
              <a:off x="5659077" y="1572852"/>
              <a:ext cx="2798465" cy="1922220"/>
            </a:xfrm>
            <a:custGeom>
              <a:avLst/>
              <a:gdLst/>
              <a:ahLst/>
              <a:cxnLst/>
              <a:rect l="l" t="t" r="r" b="b"/>
              <a:pathLst>
                <a:path w="141928" h="97488" extrusionOk="0">
                  <a:moveTo>
                    <a:pt x="137089" y="571"/>
                  </a:moveTo>
                  <a:cubicBezTo>
                    <a:pt x="139440" y="571"/>
                    <a:pt x="141357" y="2489"/>
                    <a:pt x="141357" y="4862"/>
                  </a:cubicBezTo>
                  <a:lnTo>
                    <a:pt x="141357" y="92648"/>
                  </a:lnTo>
                  <a:cubicBezTo>
                    <a:pt x="141357" y="94999"/>
                    <a:pt x="139440" y="96917"/>
                    <a:pt x="137089" y="96917"/>
                  </a:cubicBezTo>
                  <a:lnTo>
                    <a:pt x="4839" y="96917"/>
                  </a:lnTo>
                  <a:cubicBezTo>
                    <a:pt x="2488" y="96917"/>
                    <a:pt x="571" y="94999"/>
                    <a:pt x="571" y="92648"/>
                  </a:cubicBezTo>
                  <a:lnTo>
                    <a:pt x="571" y="4862"/>
                  </a:lnTo>
                  <a:cubicBezTo>
                    <a:pt x="571" y="2489"/>
                    <a:pt x="2488" y="571"/>
                    <a:pt x="4839" y="571"/>
                  </a:cubicBezTo>
                  <a:close/>
                  <a:moveTo>
                    <a:pt x="4839" y="1"/>
                  </a:moveTo>
                  <a:cubicBezTo>
                    <a:pt x="2168" y="1"/>
                    <a:pt x="0" y="2192"/>
                    <a:pt x="0" y="4862"/>
                  </a:cubicBezTo>
                  <a:lnTo>
                    <a:pt x="0" y="92648"/>
                  </a:lnTo>
                  <a:cubicBezTo>
                    <a:pt x="0" y="95319"/>
                    <a:pt x="2168" y="97487"/>
                    <a:pt x="4839" y="97487"/>
                  </a:cubicBezTo>
                  <a:lnTo>
                    <a:pt x="137089" y="97487"/>
                  </a:lnTo>
                  <a:cubicBezTo>
                    <a:pt x="139759" y="97487"/>
                    <a:pt x="141928" y="95319"/>
                    <a:pt x="141928" y="92648"/>
                  </a:cubicBezTo>
                  <a:lnTo>
                    <a:pt x="141928" y="4862"/>
                  </a:lnTo>
                  <a:cubicBezTo>
                    <a:pt x="141928" y="2192"/>
                    <a:pt x="139759" y="1"/>
                    <a:pt x="1370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2"/>
            <p:cNvSpPr/>
            <p:nvPr/>
          </p:nvSpPr>
          <p:spPr>
            <a:xfrm>
              <a:off x="5664460" y="3307834"/>
              <a:ext cx="2787680" cy="181835"/>
            </a:xfrm>
            <a:custGeom>
              <a:avLst/>
              <a:gdLst/>
              <a:ahLst/>
              <a:cxnLst/>
              <a:rect l="l" t="t" r="r" b="b"/>
              <a:pathLst>
                <a:path w="141381" h="9222" extrusionOk="0">
                  <a:moveTo>
                    <a:pt x="1" y="0"/>
                  </a:moveTo>
                  <a:lnTo>
                    <a:pt x="1" y="4656"/>
                  </a:lnTo>
                  <a:cubicBezTo>
                    <a:pt x="1" y="7167"/>
                    <a:pt x="2055" y="9221"/>
                    <a:pt x="4566" y="9221"/>
                  </a:cubicBezTo>
                  <a:lnTo>
                    <a:pt x="136816" y="9221"/>
                  </a:lnTo>
                  <a:cubicBezTo>
                    <a:pt x="139327" y="9221"/>
                    <a:pt x="141381" y="7167"/>
                    <a:pt x="141381" y="4656"/>
                  </a:cubicBezTo>
                  <a:lnTo>
                    <a:pt x="1413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2"/>
            <p:cNvSpPr/>
            <p:nvPr/>
          </p:nvSpPr>
          <p:spPr>
            <a:xfrm>
              <a:off x="5659077" y="3301978"/>
              <a:ext cx="2798465" cy="193093"/>
            </a:xfrm>
            <a:custGeom>
              <a:avLst/>
              <a:gdLst/>
              <a:ahLst/>
              <a:cxnLst/>
              <a:rect l="l" t="t" r="r" b="b"/>
              <a:pathLst>
                <a:path w="141928" h="9793" extrusionOk="0">
                  <a:moveTo>
                    <a:pt x="141357" y="571"/>
                  </a:moveTo>
                  <a:lnTo>
                    <a:pt x="141357" y="4953"/>
                  </a:lnTo>
                  <a:cubicBezTo>
                    <a:pt x="141357" y="7304"/>
                    <a:pt x="139440" y="9222"/>
                    <a:pt x="137089" y="9222"/>
                  </a:cubicBezTo>
                  <a:lnTo>
                    <a:pt x="4839" y="9222"/>
                  </a:lnTo>
                  <a:cubicBezTo>
                    <a:pt x="2488" y="9222"/>
                    <a:pt x="571" y="7304"/>
                    <a:pt x="571" y="4953"/>
                  </a:cubicBezTo>
                  <a:lnTo>
                    <a:pt x="571" y="571"/>
                  </a:lnTo>
                  <a:close/>
                  <a:moveTo>
                    <a:pt x="274" y="0"/>
                  </a:moveTo>
                  <a:cubicBezTo>
                    <a:pt x="114" y="0"/>
                    <a:pt x="0" y="137"/>
                    <a:pt x="0" y="297"/>
                  </a:cubicBezTo>
                  <a:lnTo>
                    <a:pt x="0" y="4953"/>
                  </a:lnTo>
                  <a:cubicBezTo>
                    <a:pt x="0" y="7624"/>
                    <a:pt x="2168" y="9792"/>
                    <a:pt x="4839" y="9792"/>
                  </a:cubicBezTo>
                  <a:lnTo>
                    <a:pt x="137089" y="9792"/>
                  </a:lnTo>
                  <a:cubicBezTo>
                    <a:pt x="139759" y="9792"/>
                    <a:pt x="141928" y="7624"/>
                    <a:pt x="141928" y="4953"/>
                  </a:cubicBezTo>
                  <a:lnTo>
                    <a:pt x="141928" y="297"/>
                  </a:lnTo>
                  <a:cubicBezTo>
                    <a:pt x="141928" y="137"/>
                    <a:pt x="141814" y="0"/>
                    <a:pt x="1416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2"/>
            <p:cNvSpPr/>
            <p:nvPr/>
          </p:nvSpPr>
          <p:spPr>
            <a:xfrm>
              <a:off x="7013749" y="3354190"/>
              <a:ext cx="89123" cy="88670"/>
            </a:xfrm>
            <a:custGeom>
              <a:avLst/>
              <a:gdLst/>
              <a:ahLst/>
              <a:cxnLst/>
              <a:rect l="l" t="t" r="r" b="b"/>
              <a:pathLst>
                <a:path w="4520" h="4497" extrusionOk="0">
                  <a:moveTo>
                    <a:pt x="2260" y="0"/>
                  </a:moveTo>
                  <a:cubicBezTo>
                    <a:pt x="1027" y="0"/>
                    <a:pt x="0" y="1004"/>
                    <a:pt x="0" y="2260"/>
                  </a:cubicBezTo>
                  <a:cubicBezTo>
                    <a:pt x="0" y="3492"/>
                    <a:pt x="1027" y="4497"/>
                    <a:pt x="2260" y="4497"/>
                  </a:cubicBezTo>
                  <a:cubicBezTo>
                    <a:pt x="3492" y="4497"/>
                    <a:pt x="4520" y="3492"/>
                    <a:pt x="4520" y="2260"/>
                  </a:cubicBezTo>
                  <a:cubicBezTo>
                    <a:pt x="4520" y="1004"/>
                    <a:pt x="3492" y="0"/>
                    <a:pt x="22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2"/>
            <p:cNvSpPr/>
            <p:nvPr/>
          </p:nvSpPr>
          <p:spPr>
            <a:xfrm>
              <a:off x="7008347" y="3348787"/>
              <a:ext cx="99928" cy="99928"/>
            </a:xfrm>
            <a:custGeom>
              <a:avLst/>
              <a:gdLst/>
              <a:ahLst/>
              <a:cxnLst/>
              <a:rect l="l" t="t" r="r" b="b"/>
              <a:pathLst>
                <a:path w="5068" h="5068" extrusionOk="0">
                  <a:moveTo>
                    <a:pt x="2534" y="571"/>
                  </a:moveTo>
                  <a:cubicBezTo>
                    <a:pt x="3607" y="571"/>
                    <a:pt x="4497" y="1438"/>
                    <a:pt x="4497" y="2534"/>
                  </a:cubicBezTo>
                  <a:cubicBezTo>
                    <a:pt x="4497" y="3607"/>
                    <a:pt x="3607" y="4497"/>
                    <a:pt x="2534" y="4497"/>
                  </a:cubicBezTo>
                  <a:cubicBezTo>
                    <a:pt x="1461" y="4497"/>
                    <a:pt x="571" y="3607"/>
                    <a:pt x="571" y="2534"/>
                  </a:cubicBezTo>
                  <a:cubicBezTo>
                    <a:pt x="571" y="1438"/>
                    <a:pt x="1461" y="571"/>
                    <a:pt x="2534" y="571"/>
                  </a:cubicBezTo>
                  <a:close/>
                  <a:moveTo>
                    <a:pt x="2534" y="0"/>
                  </a:moveTo>
                  <a:cubicBezTo>
                    <a:pt x="1142" y="0"/>
                    <a:pt x="0" y="1119"/>
                    <a:pt x="0" y="2534"/>
                  </a:cubicBezTo>
                  <a:cubicBezTo>
                    <a:pt x="0" y="3926"/>
                    <a:pt x="1142" y="5067"/>
                    <a:pt x="2534" y="5067"/>
                  </a:cubicBezTo>
                  <a:cubicBezTo>
                    <a:pt x="3926" y="5067"/>
                    <a:pt x="5068" y="3926"/>
                    <a:pt x="5068" y="2534"/>
                  </a:cubicBezTo>
                  <a:cubicBezTo>
                    <a:pt x="5068" y="1119"/>
                    <a:pt x="3926" y="0"/>
                    <a:pt x="25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2"/>
            <p:cNvSpPr/>
            <p:nvPr/>
          </p:nvSpPr>
          <p:spPr>
            <a:xfrm>
              <a:off x="5664460" y="1578709"/>
              <a:ext cx="2787680" cy="90030"/>
            </a:xfrm>
            <a:custGeom>
              <a:avLst/>
              <a:gdLst/>
              <a:ahLst/>
              <a:cxnLst/>
              <a:rect l="l" t="t" r="r" b="b"/>
              <a:pathLst>
                <a:path w="141381" h="4566" extrusionOk="0">
                  <a:moveTo>
                    <a:pt x="4566" y="0"/>
                  </a:moveTo>
                  <a:cubicBezTo>
                    <a:pt x="2055" y="0"/>
                    <a:pt x="1" y="2032"/>
                    <a:pt x="1" y="4565"/>
                  </a:cubicBezTo>
                  <a:lnTo>
                    <a:pt x="141381" y="4565"/>
                  </a:lnTo>
                  <a:cubicBezTo>
                    <a:pt x="141381" y="2032"/>
                    <a:pt x="139327" y="0"/>
                    <a:pt x="136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2"/>
            <p:cNvSpPr/>
            <p:nvPr/>
          </p:nvSpPr>
          <p:spPr>
            <a:xfrm>
              <a:off x="5659077" y="1572852"/>
              <a:ext cx="2798465" cy="101289"/>
            </a:xfrm>
            <a:custGeom>
              <a:avLst/>
              <a:gdLst/>
              <a:ahLst/>
              <a:cxnLst/>
              <a:rect l="l" t="t" r="r" b="b"/>
              <a:pathLst>
                <a:path w="141928" h="5137" extrusionOk="0">
                  <a:moveTo>
                    <a:pt x="137089" y="571"/>
                  </a:moveTo>
                  <a:cubicBezTo>
                    <a:pt x="139349" y="571"/>
                    <a:pt x="141220" y="2352"/>
                    <a:pt x="141357" y="4566"/>
                  </a:cubicBezTo>
                  <a:lnTo>
                    <a:pt x="571" y="4566"/>
                  </a:lnTo>
                  <a:cubicBezTo>
                    <a:pt x="708" y="2352"/>
                    <a:pt x="2579" y="571"/>
                    <a:pt x="4839" y="571"/>
                  </a:cubicBezTo>
                  <a:close/>
                  <a:moveTo>
                    <a:pt x="4839" y="1"/>
                  </a:moveTo>
                  <a:cubicBezTo>
                    <a:pt x="2168" y="1"/>
                    <a:pt x="0" y="2192"/>
                    <a:pt x="0" y="4862"/>
                  </a:cubicBezTo>
                  <a:cubicBezTo>
                    <a:pt x="0" y="5022"/>
                    <a:pt x="114" y="5136"/>
                    <a:pt x="274" y="5136"/>
                  </a:cubicBezTo>
                  <a:lnTo>
                    <a:pt x="141654" y="5136"/>
                  </a:lnTo>
                  <a:cubicBezTo>
                    <a:pt x="141814" y="5136"/>
                    <a:pt x="141928" y="5022"/>
                    <a:pt x="141928" y="4862"/>
                  </a:cubicBezTo>
                  <a:cubicBezTo>
                    <a:pt x="141928" y="2192"/>
                    <a:pt x="139759" y="1"/>
                    <a:pt x="1370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2"/>
            <p:cNvSpPr/>
            <p:nvPr/>
          </p:nvSpPr>
          <p:spPr>
            <a:xfrm>
              <a:off x="5850337" y="1818592"/>
              <a:ext cx="1007702" cy="684552"/>
            </a:xfrm>
            <a:custGeom>
              <a:avLst/>
              <a:gdLst/>
              <a:ahLst/>
              <a:cxnLst/>
              <a:rect l="l" t="t" r="r" b="b"/>
              <a:pathLst>
                <a:path w="51107" h="34718" extrusionOk="0">
                  <a:moveTo>
                    <a:pt x="1" y="0"/>
                  </a:moveTo>
                  <a:lnTo>
                    <a:pt x="1" y="34717"/>
                  </a:lnTo>
                  <a:lnTo>
                    <a:pt x="51107" y="34717"/>
                  </a:lnTo>
                  <a:lnTo>
                    <a:pt x="511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2"/>
            <p:cNvSpPr/>
            <p:nvPr/>
          </p:nvSpPr>
          <p:spPr>
            <a:xfrm>
              <a:off x="5850337" y="2478812"/>
              <a:ext cx="1007702" cy="24331"/>
            </a:xfrm>
            <a:custGeom>
              <a:avLst/>
              <a:gdLst/>
              <a:ahLst/>
              <a:cxnLst/>
              <a:rect l="l" t="t" r="r" b="b"/>
              <a:pathLst>
                <a:path w="51107" h="1234" extrusionOk="0">
                  <a:moveTo>
                    <a:pt x="1" y="1"/>
                  </a:moveTo>
                  <a:lnTo>
                    <a:pt x="1" y="1233"/>
                  </a:lnTo>
                  <a:lnTo>
                    <a:pt x="51107" y="1233"/>
                  </a:lnTo>
                  <a:lnTo>
                    <a:pt x="51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2"/>
            <p:cNvSpPr/>
            <p:nvPr/>
          </p:nvSpPr>
          <p:spPr>
            <a:xfrm>
              <a:off x="5892197" y="1860432"/>
              <a:ext cx="57634" cy="57634"/>
            </a:xfrm>
            <a:custGeom>
              <a:avLst/>
              <a:gdLst/>
              <a:ahLst/>
              <a:cxnLst/>
              <a:rect l="l" t="t" r="r" b="b"/>
              <a:pathLst>
                <a:path w="2923" h="2923" extrusionOk="0">
                  <a:moveTo>
                    <a:pt x="2352" y="572"/>
                  </a:moveTo>
                  <a:lnTo>
                    <a:pt x="2352" y="2352"/>
                  </a:lnTo>
                  <a:lnTo>
                    <a:pt x="571" y="2352"/>
                  </a:lnTo>
                  <a:lnTo>
                    <a:pt x="571" y="572"/>
                  </a:lnTo>
                  <a:close/>
                  <a:moveTo>
                    <a:pt x="274" y="1"/>
                  </a:moveTo>
                  <a:cubicBezTo>
                    <a:pt x="115" y="1"/>
                    <a:pt x="1" y="138"/>
                    <a:pt x="1" y="298"/>
                  </a:cubicBezTo>
                  <a:lnTo>
                    <a:pt x="1" y="2626"/>
                  </a:lnTo>
                  <a:cubicBezTo>
                    <a:pt x="1" y="2786"/>
                    <a:pt x="115" y="2923"/>
                    <a:pt x="274" y="2923"/>
                  </a:cubicBezTo>
                  <a:lnTo>
                    <a:pt x="2625" y="2923"/>
                  </a:lnTo>
                  <a:cubicBezTo>
                    <a:pt x="2785" y="2923"/>
                    <a:pt x="2922" y="2786"/>
                    <a:pt x="2922" y="2626"/>
                  </a:cubicBezTo>
                  <a:lnTo>
                    <a:pt x="2922" y="298"/>
                  </a:lnTo>
                  <a:cubicBezTo>
                    <a:pt x="2922" y="138"/>
                    <a:pt x="2785" y="1"/>
                    <a:pt x="26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2"/>
            <p:cNvSpPr/>
            <p:nvPr/>
          </p:nvSpPr>
          <p:spPr>
            <a:xfrm>
              <a:off x="5984455" y="1906788"/>
              <a:ext cx="57634" cy="11278"/>
            </a:xfrm>
            <a:custGeom>
              <a:avLst/>
              <a:gdLst/>
              <a:ahLst/>
              <a:cxnLst/>
              <a:rect l="l" t="t" r="r" b="b"/>
              <a:pathLst>
                <a:path w="2923" h="572" extrusionOk="0">
                  <a:moveTo>
                    <a:pt x="297" y="1"/>
                  </a:moveTo>
                  <a:cubicBezTo>
                    <a:pt x="138" y="1"/>
                    <a:pt x="1" y="138"/>
                    <a:pt x="1" y="275"/>
                  </a:cubicBezTo>
                  <a:cubicBezTo>
                    <a:pt x="1" y="435"/>
                    <a:pt x="138" y="572"/>
                    <a:pt x="297" y="572"/>
                  </a:cubicBezTo>
                  <a:lnTo>
                    <a:pt x="2648" y="572"/>
                  </a:lnTo>
                  <a:cubicBezTo>
                    <a:pt x="2785" y="572"/>
                    <a:pt x="2922" y="435"/>
                    <a:pt x="2922" y="275"/>
                  </a:cubicBezTo>
                  <a:cubicBezTo>
                    <a:pt x="2922" y="138"/>
                    <a:pt x="2785" y="1"/>
                    <a:pt x="26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2"/>
            <p:cNvSpPr/>
            <p:nvPr/>
          </p:nvSpPr>
          <p:spPr>
            <a:xfrm>
              <a:off x="6015057" y="2040906"/>
              <a:ext cx="697171" cy="274113"/>
            </a:xfrm>
            <a:custGeom>
              <a:avLst/>
              <a:gdLst/>
              <a:ahLst/>
              <a:cxnLst/>
              <a:rect l="l" t="t" r="r" b="b"/>
              <a:pathLst>
                <a:path w="35358" h="13902" extrusionOk="0">
                  <a:moveTo>
                    <a:pt x="7191" y="1"/>
                  </a:moveTo>
                  <a:cubicBezTo>
                    <a:pt x="7077" y="1"/>
                    <a:pt x="6985" y="69"/>
                    <a:pt x="6940" y="161"/>
                  </a:cubicBezTo>
                  <a:lnTo>
                    <a:pt x="69" y="13491"/>
                  </a:lnTo>
                  <a:cubicBezTo>
                    <a:pt x="1" y="13628"/>
                    <a:pt x="46" y="13787"/>
                    <a:pt x="183" y="13856"/>
                  </a:cubicBezTo>
                  <a:cubicBezTo>
                    <a:pt x="229" y="13879"/>
                    <a:pt x="275" y="13901"/>
                    <a:pt x="320" y="13901"/>
                  </a:cubicBezTo>
                  <a:cubicBezTo>
                    <a:pt x="435" y="13901"/>
                    <a:pt x="526" y="13833"/>
                    <a:pt x="571" y="13742"/>
                  </a:cubicBezTo>
                  <a:lnTo>
                    <a:pt x="7236" y="845"/>
                  </a:lnTo>
                  <a:lnTo>
                    <a:pt x="13696" y="10569"/>
                  </a:lnTo>
                  <a:cubicBezTo>
                    <a:pt x="13742" y="10637"/>
                    <a:pt x="13810" y="10683"/>
                    <a:pt x="13901" y="10706"/>
                  </a:cubicBezTo>
                  <a:cubicBezTo>
                    <a:pt x="13993" y="10706"/>
                    <a:pt x="14061" y="10683"/>
                    <a:pt x="14130" y="10615"/>
                  </a:cubicBezTo>
                  <a:lnTo>
                    <a:pt x="21845" y="2854"/>
                  </a:lnTo>
                  <a:lnTo>
                    <a:pt x="26729" y="8583"/>
                  </a:lnTo>
                  <a:cubicBezTo>
                    <a:pt x="26752" y="8606"/>
                    <a:pt x="26798" y="8629"/>
                    <a:pt x="26821" y="8652"/>
                  </a:cubicBezTo>
                  <a:lnTo>
                    <a:pt x="34901" y="12509"/>
                  </a:lnTo>
                  <a:cubicBezTo>
                    <a:pt x="34949" y="12530"/>
                    <a:pt x="34997" y="12540"/>
                    <a:pt x="35042" y="12540"/>
                  </a:cubicBezTo>
                  <a:cubicBezTo>
                    <a:pt x="35148" y="12540"/>
                    <a:pt x="35241" y="12484"/>
                    <a:pt x="35289" y="12372"/>
                  </a:cubicBezTo>
                  <a:cubicBezTo>
                    <a:pt x="35357" y="12235"/>
                    <a:pt x="35289" y="12075"/>
                    <a:pt x="35152" y="12007"/>
                  </a:cubicBezTo>
                  <a:lnTo>
                    <a:pt x="27140" y="8150"/>
                  </a:lnTo>
                  <a:lnTo>
                    <a:pt x="22073" y="2238"/>
                  </a:lnTo>
                  <a:cubicBezTo>
                    <a:pt x="22027" y="2169"/>
                    <a:pt x="21959" y="2146"/>
                    <a:pt x="21867" y="2146"/>
                  </a:cubicBezTo>
                  <a:cubicBezTo>
                    <a:pt x="21855" y="2142"/>
                    <a:pt x="21842" y="2140"/>
                    <a:pt x="21828" y="2140"/>
                  </a:cubicBezTo>
                  <a:cubicBezTo>
                    <a:pt x="21767" y="2140"/>
                    <a:pt x="21699" y="2178"/>
                    <a:pt x="21662" y="2215"/>
                  </a:cubicBezTo>
                  <a:lnTo>
                    <a:pt x="13970" y="9976"/>
                  </a:lnTo>
                  <a:lnTo>
                    <a:pt x="7442" y="138"/>
                  </a:lnTo>
                  <a:cubicBezTo>
                    <a:pt x="7373" y="47"/>
                    <a:pt x="7282" y="1"/>
                    <a:pt x="71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2"/>
            <p:cNvSpPr/>
            <p:nvPr/>
          </p:nvSpPr>
          <p:spPr>
            <a:xfrm>
              <a:off x="6004705" y="2292502"/>
              <a:ext cx="33323" cy="33323"/>
            </a:xfrm>
            <a:custGeom>
              <a:avLst/>
              <a:gdLst/>
              <a:ahLst/>
              <a:cxnLst/>
              <a:rect l="l" t="t" r="r" b="b"/>
              <a:pathLst>
                <a:path w="1690" h="1690" extrusionOk="0">
                  <a:moveTo>
                    <a:pt x="845" y="0"/>
                  </a:moveTo>
                  <a:cubicBezTo>
                    <a:pt x="389" y="0"/>
                    <a:pt x="1" y="388"/>
                    <a:pt x="1" y="845"/>
                  </a:cubicBezTo>
                  <a:cubicBezTo>
                    <a:pt x="1" y="1324"/>
                    <a:pt x="389" y="1689"/>
                    <a:pt x="845" y="1689"/>
                  </a:cubicBezTo>
                  <a:cubicBezTo>
                    <a:pt x="1302" y="1689"/>
                    <a:pt x="1690" y="1324"/>
                    <a:pt x="1690" y="845"/>
                  </a:cubicBezTo>
                  <a:cubicBezTo>
                    <a:pt x="1690" y="388"/>
                    <a:pt x="1302"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2"/>
            <p:cNvSpPr/>
            <p:nvPr/>
          </p:nvSpPr>
          <p:spPr>
            <a:xfrm>
              <a:off x="5999303" y="2287099"/>
              <a:ext cx="44128" cy="44581"/>
            </a:xfrm>
            <a:custGeom>
              <a:avLst/>
              <a:gdLst/>
              <a:ahLst/>
              <a:cxnLst/>
              <a:rect l="l" t="t" r="r" b="b"/>
              <a:pathLst>
                <a:path w="2238" h="2261" extrusionOk="0">
                  <a:moveTo>
                    <a:pt x="1119" y="571"/>
                  </a:moveTo>
                  <a:cubicBezTo>
                    <a:pt x="1416" y="571"/>
                    <a:pt x="1667" y="822"/>
                    <a:pt x="1667" y="1119"/>
                  </a:cubicBezTo>
                  <a:cubicBezTo>
                    <a:pt x="1667" y="1438"/>
                    <a:pt x="1416" y="1689"/>
                    <a:pt x="1119" y="1689"/>
                  </a:cubicBezTo>
                  <a:cubicBezTo>
                    <a:pt x="823" y="1689"/>
                    <a:pt x="572" y="1438"/>
                    <a:pt x="572" y="1119"/>
                  </a:cubicBezTo>
                  <a:cubicBezTo>
                    <a:pt x="572" y="822"/>
                    <a:pt x="823" y="571"/>
                    <a:pt x="1119" y="571"/>
                  </a:cubicBezTo>
                  <a:close/>
                  <a:moveTo>
                    <a:pt x="1119" y="0"/>
                  </a:moveTo>
                  <a:cubicBezTo>
                    <a:pt x="503" y="0"/>
                    <a:pt x="1" y="502"/>
                    <a:pt x="1" y="1119"/>
                  </a:cubicBezTo>
                  <a:cubicBezTo>
                    <a:pt x="1" y="1735"/>
                    <a:pt x="503" y="2260"/>
                    <a:pt x="1119" y="2260"/>
                  </a:cubicBezTo>
                  <a:cubicBezTo>
                    <a:pt x="1736" y="2260"/>
                    <a:pt x="2238" y="1735"/>
                    <a:pt x="2238" y="1119"/>
                  </a:cubicBezTo>
                  <a:cubicBezTo>
                    <a:pt x="2238" y="502"/>
                    <a:pt x="1736" y="0"/>
                    <a:pt x="1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2"/>
            <p:cNvSpPr/>
            <p:nvPr/>
          </p:nvSpPr>
          <p:spPr>
            <a:xfrm>
              <a:off x="6429559" y="2071961"/>
              <a:ext cx="32889" cy="33323"/>
            </a:xfrm>
            <a:custGeom>
              <a:avLst/>
              <a:gdLst/>
              <a:ahLst/>
              <a:cxnLst/>
              <a:rect l="l" t="t" r="r" b="b"/>
              <a:pathLst>
                <a:path w="1668" h="1690" extrusionOk="0">
                  <a:moveTo>
                    <a:pt x="845" y="1"/>
                  </a:moveTo>
                  <a:cubicBezTo>
                    <a:pt x="366" y="1"/>
                    <a:pt x="1" y="389"/>
                    <a:pt x="1" y="845"/>
                  </a:cubicBezTo>
                  <a:cubicBezTo>
                    <a:pt x="1" y="1302"/>
                    <a:pt x="366" y="1690"/>
                    <a:pt x="845" y="1690"/>
                  </a:cubicBezTo>
                  <a:cubicBezTo>
                    <a:pt x="1302" y="1690"/>
                    <a:pt x="1667" y="1302"/>
                    <a:pt x="1667" y="845"/>
                  </a:cubicBezTo>
                  <a:cubicBezTo>
                    <a:pt x="1667" y="389"/>
                    <a:pt x="1302"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2"/>
            <p:cNvSpPr/>
            <p:nvPr/>
          </p:nvSpPr>
          <p:spPr>
            <a:xfrm>
              <a:off x="6423722" y="2066559"/>
              <a:ext cx="44562" cy="44128"/>
            </a:xfrm>
            <a:custGeom>
              <a:avLst/>
              <a:gdLst/>
              <a:ahLst/>
              <a:cxnLst/>
              <a:rect l="l" t="t" r="r" b="b"/>
              <a:pathLst>
                <a:path w="2260" h="2238" extrusionOk="0">
                  <a:moveTo>
                    <a:pt x="1141" y="572"/>
                  </a:moveTo>
                  <a:cubicBezTo>
                    <a:pt x="1438" y="572"/>
                    <a:pt x="1689" y="823"/>
                    <a:pt x="1689" y="1119"/>
                  </a:cubicBezTo>
                  <a:cubicBezTo>
                    <a:pt x="1689" y="1439"/>
                    <a:pt x="1438" y="1667"/>
                    <a:pt x="1141" y="1667"/>
                  </a:cubicBezTo>
                  <a:cubicBezTo>
                    <a:pt x="822" y="1667"/>
                    <a:pt x="571" y="1439"/>
                    <a:pt x="571" y="1119"/>
                  </a:cubicBezTo>
                  <a:cubicBezTo>
                    <a:pt x="571" y="823"/>
                    <a:pt x="822" y="572"/>
                    <a:pt x="1141" y="572"/>
                  </a:cubicBezTo>
                  <a:close/>
                  <a:moveTo>
                    <a:pt x="1141" y="1"/>
                  </a:moveTo>
                  <a:cubicBezTo>
                    <a:pt x="502" y="1"/>
                    <a:pt x="0" y="503"/>
                    <a:pt x="0" y="1119"/>
                  </a:cubicBezTo>
                  <a:cubicBezTo>
                    <a:pt x="0" y="1736"/>
                    <a:pt x="502" y="2238"/>
                    <a:pt x="1141" y="2238"/>
                  </a:cubicBezTo>
                  <a:cubicBezTo>
                    <a:pt x="1758" y="2238"/>
                    <a:pt x="2260" y="1736"/>
                    <a:pt x="2260" y="1119"/>
                  </a:cubicBezTo>
                  <a:cubicBezTo>
                    <a:pt x="2260" y="503"/>
                    <a:pt x="1758" y="1"/>
                    <a:pt x="11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2"/>
            <p:cNvSpPr/>
            <p:nvPr/>
          </p:nvSpPr>
          <p:spPr>
            <a:xfrm>
              <a:off x="6272942" y="2229938"/>
              <a:ext cx="33323" cy="32869"/>
            </a:xfrm>
            <a:custGeom>
              <a:avLst/>
              <a:gdLst/>
              <a:ahLst/>
              <a:cxnLst/>
              <a:rect l="l" t="t" r="r" b="b"/>
              <a:pathLst>
                <a:path w="1690" h="1667" extrusionOk="0">
                  <a:moveTo>
                    <a:pt x="845" y="1"/>
                  </a:moveTo>
                  <a:cubicBezTo>
                    <a:pt x="389" y="1"/>
                    <a:pt x="1" y="366"/>
                    <a:pt x="1" y="822"/>
                  </a:cubicBezTo>
                  <a:cubicBezTo>
                    <a:pt x="1" y="1302"/>
                    <a:pt x="389" y="1667"/>
                    <a:pt x="845" y="1667"/>
                  </a:cubicBezTo>
                  <a:cubicBezTo>
                    <a:pt x="1302" y="1667"/>
                    <a:pt x="1690" y="1302"/>
                    <a:pt x="1690" y="822"/>
                  </a:cubicBezTo>
                  <a:cubicBezTo>
                    <a:pt x="1690" y="366"/>
                    <a:pt x="1302"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2"/>
            <p:cNvSpPr/>
            <p:nvPr/>
          </p:nvSpPr>
          <p:spPr>
            <a:xfrm>
              <a:off x="6267540" y="2224082"/>
              <a:ext cx="44128" cy="44581"/>
            </a:xfrm>
            <a:custGeom>
              <a:avLst/>
              <a:gdLst/>
              <a:ahLst/>
              <a:cxnLst/>
              <a:rect l="l" t="t" r="r" b="b"/>
              <a:pathLst>
                <a:path w="2238" h="2261" extrusionOk="0">
                  <a:moveTo>
                    <a:pt x="1119" y="571"/>
                  </a:moveTo>
                  <a:cubicBezTo>
                    <a:pt x="1416" y="571"/>
                    <a:pt x="1667" y="822"/>
                    <a:pt x="1667" y="1119"/>
                  </a:cubicBezTo>
                  <a:cubicBezTo>
                    <a:pt x="1667" y="1439"/>
                    <a:pt x="1416" y="1690"/>
                    <a:pt x="1119" y="1690"/>
                  </a:cubicBezTo>
                  <a:cubicBezTo>
                    <a:pt x="823" y="1690"/>
                    <a:pt x="571" y="1439"/>
                    <a:pt x="571" y="1119"/>
                  </a:cubicBezTo>
                  <a:cubicBezTo>
                    <a:pt x="571" y="822"/>
                    <a:pt x="823" y="571"/>
                    <a:pt x="1119" y="571"/>
                  </a:cubicBezTo>
                  <a:close/>
                  <a:moveTo>
                    <a:pt x="1119" y="1"/>
                  </a:moveTo>
                  <a:cubicBezTo>
                    <a:pt x="503" y="1"/>
                    <a:pt x="1" y="503"/>
                    <a:pt x="1" y="1119"/>
                  </a:cubicBezTo>
                  <a:cubicBezTo>
                    <a:pt x="1" y="1758"/>
                    <a:pt x="503" y="2260"/>
                    <a:pt x="1119" y="2260"/>
                  </a:cubicBezTo>
                  <a:cubicBezTo>
                    <a:pt x="1736" y="2260"/>
                    <a:pt x="2238" y="1758"/>
                    <a:pt x="2238" y="1119"/>
                  </a:cubicBezTo>
                  <a:cubicBezTo>
                    <a:pt x="2238" y="503"/>
                    <a:pt x="1736" y="1"/>
                    <a:pt x="11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2"/>
            <p:cNvSpPr/>
            <p:nvPr/>
          </p:nvSpPr>
          <p:spPr>
            <a:xfrm>
              <a:off x="6529921" y="2189892"/>
              <a:ext cx="33342" cy="32869"/>
            </a:xfrm>
            <a:custGeom>
              <a:avLst/>
              <a:gdLst/>
              <a:ahLst/>
              <a:cxnLst/>
              <a:rect l="l" t="t" r="r" b="b"/>
              <a:pathLst>
                <a:path w="1691" h="1667" extrusionOk="0">
                  <a:moveTo>
                    <a:pt x="846" y="0"/>
                  </a:moveTo>
                  <a:cubicBezTo>
                    <a:pt x="366" y="0"/>
                    <a:pt x="1" y="365"/>
                    <a:pt x="1" y="845"/>
                  </a:cubicBezTo>
                  <a:cubicBezTo>
                    <a:pt x="1" y="1301"/>
                    <a:pt x="366" y="1666"/>
                    <a:pt x="846" y="1666"/>
                  </a:cubicBezTo>
                  <a:cubicBezTo>
                    <a:pt x="1302" y="1666"/>
                    <a:pt x="1690" y="1301"/>
                    <a:pt x="1690" y="845"/>
                  </a:cubicBezTo>
                  <a:cubicBezTo>
                    <a:pt x="1690" y="365"/>
                    <a:pt x="1302" y="0"/>
                    <a:pt x="8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2"/>
            <p:cNvSpPr/>
            <p:nvPr/>
          </p:nvSpPr>
          <p:spPr>
            <a:xfrm>
              <a:off x="6524085" y="2184036"/>
              <a:ext cx="44562" cy="44581"/>
            </a:xfrm>
            <a:custGeom>
              <a:avLst/>
              <a:gdLst/>
              <a:ahLst/>
              <a:cxnLst/>
              <a:rect l="l" t="t" r="r" b="b"/>
              <a:pathLst>
                <a:path w="2260" h="2261" extrusionOk="0">
                  <a:moveTo>
                    <a:pt x="1142" y="571"/>
                  </a:moveTo>
                  <a:cubicBezTo>
                    <a:pt x="1438" y="571"/>
                    <a:pt x="1689" y="822"/>
                    <a:pt x="1689" y="1142"/>
                  </a:cubicBezTo>
                  <a:cubicBezTo>
                    <a:pt x="1689" y="1438"/>
                    <a:pt x="1438" y="1689"/>
                    <a:pt x="1142" y="1689"/>
                  </a:cubicBezTo>
                  <a:cubicBezTo>
                    <a:pt x="822" y="1689"/>
                    <a:pt x="571" y="1438"/>
                    <a:pt x="571" y="1142"/>
                  </a:cubicBezTo>
                  <a:cubicBezTo>
                    <a:pt x="571" y="822"/>
                    <a:pt x="822" y="571"/>
                    <a:pt x="1142" y="571"/>
                  </a:cubicBezTo>
                  <a:close/>
                  <a:moveTo>
                    <a:pt x="1142" y="0"/>
                  </a:moveTo>
                  <a:cubicBezTo>
                    <a:pt x="525" y="0"/>
                    <a:pt x="0" y="502"/>
                    <a:pt x="0" y="1142"/>
                  </a:cubicBezTo>
                  <a:cubicBezTo>
                    <a:pt x="0" y="1758"/>
                    <a:pt x="525" y="2260"/>
                    <a:pt x="1142" y="2260"/>
                  </a:cubicBezTo>
                  <a:cubicBezTo>
                    <a:pt x="1758" y="2260"/>
                    <a:pt x="2260" y="1758"/>
                    <a:pt x="2260" y="1142"/>
                  </a:cubicBezTo>
                  <a:cubicBezTo>
                    <a:pt x="2260" y="502"/>
                    <a:pt x="1758" y="0"/>
                    <a:pt x="11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2"/>
            <p:cNvSpPr/>
            <p:nvPr/>
          </p:nvSpPr>
          <p:spPr>
            <a:xfrm>
              <a:off x="6140638" y="2030121"/>
              <a:ext cx="32869" cy="32869"/>
            </a:xfrm>
            <a:custGeom>
              <a:avLst/>
              <a:gdLst/>
              <a:ahLst/>
              <a:cxnLst/>
              <a:rect l="l" t="t" r="r" b="b"/>
              <a:pathLst>
                <a:path w="1667" h="1667" extrusionOk="0">
                  <a:moveTo>
                    <a:pt x="822" y="0"/>
                  </a:moveTo>
                  <a:cubicBezTo>
                    <a:pt x="365" y="0"/>
                    <a:pt x="0" y="365"/>
                    <a:pt x="0" y="822"/>
                  </a:cubicBezTo>
                  <a:cubicBezTo>
                    <a:pt x="0" y="1301"/>
                    <a:pt x="365" y="1666"/>
                    <a:pt x="822" y="1666"/>
                  </a:cubicBezTo>
                  <a:cubicBezTo>
                    <a:pt x="1301" y="1666"/>
                    <a:pt x="1666" y="1301"/>
                    <a:pt x="1666" y="822"/>
                  </a:cubicBezTo>
                  <a:cubicBezTo>
                    <a:pt x="1666" y="365"/>
                    <a:pt x="1301"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2"/>
            <p:cNvSpPr/>
            <p:nvPr/>
          </p:nvSpPr>
          <p:spPr>
            <a:xfrm>
              <a:off x="6134782" y="2024265"/>
              <a:ext cx="44581" cy="44581"/>
            </a:xfrm>
            <a:custGeom>
              <a:avLst/>
              <a:gdLst/>
              <a:ahLst/>
              <a:cxnLst/>
              <a:rect l="l" t="t" r="r" b="b"/>
              <a:pathLst>
                <a:path w="2261" h="2261" extrusionOk="0">
                  <a:moveTo>
                    <a:pt x="1119" y="571"/>
                  </a:moveTo>
                  <a:cubicBezTo>
                    <a:pt x="1438" y="571"/>
                    <a:pt x="1689" y="822"/>
                    <a:pt x="1689" y="1119"/>
                  </a:cubicBezTo>
                  <a:cubicBezTo>
                    <a:pt x="1689" y="1438"/>
                    <a:pt x="1438" y="1689"/>
                    <a:pt x="1119" y="1689"/>
                  </a:cubicBezTo>
                  <a:cubicBezTo>
                    <a:pt x="822" y="1689"/>
                    <a:pt x="571" y="1438"/>
                    <a:pt x="571" y="1119"/>
                  </a:cubicBezTo>
                  <a:cubicBezTo>
                    <a:pt x="571" y="822"/>
                    <a:pt x="822" y="571"/>
                    <a:pt x="1119" y="571"/>
                  </a:cubicBezTo>
                  <a:close/>
                  <a:moveTo>
                    <a:pt x="1119" y="0"/>
                  </a:moveTo>
                  <a:cubicBezTo>
                    <a:pt x="503" y="0"/>
                    <a:pt x="0" y="503"/>
                    <a:pt x="0" y="1119"/>
                  </a:cubicBezTo>
                  <a:cubicBezTo>
                    <a:pt x="0" y="1758"/>
                    <a:pt x="503" y="2260"/>
                    <a:pt x="1119" y="2260"/>
                  </a:cubicBezTo>
                  <a:cubicBezTo>
                    <a:pt x="1758" y="2260"/>
                    <a:pt x="2260" y="1758"/>
                    <a:pt x="2260" y="1119"/>
                  </a:cubicBezTo>
                  <a:cubicBezTo>
                    <a:pt x="2260" y="503"/>
                    <a:pt x="1758" y="0"/>
                    <a:pt x="1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2"/>
            <p:cNvSpPr/>
            <p:nvPr/>
          </p:nvSpPr>
          <p:spPr>
            <a:xfrm>
              <a:off x="6689258" y="2265942"/>
              <a:ext cx="33323" cy="33323"/>
            </a:xfrm>
            <a:custGeom>
              <a:avLst/>
              <a:gdLst/>
              <a:ahLst/>
              <a:cxnLst/>
              <a:rect l="l" t="t" r="r" b="b"/>
              <a:pathLst>
                <a:path w="1690" h="1690" extrusionOk="0">
                  <a:moveTo>
                    <a:pt x="845" y="1"/>
                  </a:moveTo>
                  <a:cubicBezTo>
                    <a:pt x="365" y="1"/>
                    <a:pt x="0" y="389"/>
                    <a:pt x="0" y="845"/>
                  </a:cubicBezTo>
                  <a:cubicBezTo>
                    <a:pt x="0" y="1302"/>
                    <a:pt x="365" y="1690"/>
                    <a:pt x="845" y="1690"/>
                  </a:cubicBezTo>
                  <a:cubicBezTo>
                    <a:pt x="1301" y="1690"/>
                    <a:pt x="1689" y="1302"/>
                    <a:pt x="1689" y="845"/>
                  </a:cubicBezTo>
                  <a:cubicBezTo>
                    <a:pt x="1689" y="389"/>
                    <a:pt x="1301" y="1"/>
                    <a:pt x="8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2"/>
            <p:cNvSpPr/>
            <p:nvPr/>
          </p:nvSpPr>
          <p:spPr>
            <a:xfrm>
              <a:off x="6683402" y="2260539"/>
              <a:ext cx="44581" cy="44128"/>
            </a:xfrm>
            <a:custGeom>
              <a:avLst/>
              <a:gdLst/>
              <a:ahLst/>
              <a:cxnLst/>
              <a:rect l="l" t="t" r="r" b="b"/>
              <a:pathLst>
                <a:path w="2261" h="2238" extrusionOk="0">
                  <a:moveTo>
                    <a:pt x="1142" y="571"/>
                  </a:moveTo>
                  <a:cubicBezTo>
                    <a:pt x="1438" y="571"/>
                    <a:pt x="1689" y="822"/>
                    <a:pt x="1689" y="1119"/>
                  </a:cubicBezTo>
                  <a:cubicBezTo>
                    <a:pt x="1689" y="1416"/>
                    <a:pt x="1438" y="1667"/>
                    <a:pt x="1142" y="1667"/>
                  </a:cubicBezTo>
                  <a:cubicBezTo>
                    <a:pt x="822" y="1667"/>
                    <a:pt x="571" y="1416"/>
                    <a:pt x="571" y="1119"/>
                  </a:cubicBezTo>
                  <a:cubicBezTo>
                    <a:pt x="571" y="822"/>
                    <a:pt x="822" y="571"/>
                    <a:pt x="1142" y="571"/>
                  </a:cubicBezTo>
                  <a:close/>
                  <a:moveTo>
                    <a:pt x="1142" y="1"/>
                  </a:moveTo>
                  <a:cubicBezTo>
                    <a:pt x="503" y="1"/>
                    <a:pt x="0" y="503"/>
                    <a:pt x="0" y="1119"/>
                  </a:cubicBezTo>
                  <a:cubicBezTo>
                    <a:pt x="0" y="1735"/>
                    <a:pt x="503" y="2238"/>
                    <a:pt x="1142" y="2238"/>
                  </a:cubicBezTo>
                  <a:cubicBezTo>
                    <a:pt x="1758" y="2238"/>
                    <a:pt x="2260" y="1735"/>
                    <a:pt x="2260" y="1119"/>
                  </a:cubicBezTo>
                  <a:cubicBezTo>
                    <a:pt x="2260" y="503"/>
                    <a:pt x="1758" y="1"/>
                    <a:pt x="11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2"/>
            <p:cNvSpPr/>
            <p:nvPr/>
          </p:nvSpPr>
          <p:spPr>
            <a:xfrm>
              <a:off x="6015964" y="2387007"/>
              <a:ext cx="695357" cy="11278"/>
            </a:xfrm>
            <a:custGeom>
              <a:avLst/>
              <a:gdLst/>
              <a:ahLst/>
              <a:cxnLst/>
              <a:rect l="l" t="t" r="r" b="b"/>
              <a:pathLst>
                <a:path w="35266" h="572" extrusionOk="0">
                  <a:moveTo>
                    <a:pt x="274" y="1"/>
                  </a:moveTo>
                  <a:cubicBezTo>
                    <a:pt x="115" y="1"/>
                    <a:pt x="0" y="137"/>
                    <a:pt x="0" y="297"/>
                  </a:cubicBezTo>
                  <a:cubicBezTo>
                    <a:pt x="0" y="457"/>
                    <a:pt x="115" y="571"/>
                    <a:pt x="274" y="571"/>
                  </a:cubicBezTo>
                  <a:lnTo>
                    <a:pt x="34992" y="571"/>
                  </a:lnTo>
                  <a:cubicBezTo>
                    <a:pt x="35151" y="571"/>
                    <a:pt x="35266" y="457"/>
                    <a:pt x="35266" y="297"/>
                  </a:cubicBezTo>
                  <a:cubicBezTo>
                    <a:pt x="35266" y="137"/>
                    <a:pt x="35151" y="1"/>
                    <a:pt x="349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2"/>
            <p:cNvSpPr/>
            <p:nvPr/>
          </p:nvSpPr>
          <p:spPr>
            <a:xfrm>
              <a:off x="6544788" y="1866288"/>
              <a:ext cx="262854" cy="45922"/>
            </a:xfrm>
            <a:custGeom>
              <a:avLst/>
              <a:gdLst/>
              <a:ahLst/>
              <a:cxnLst/>
              <a:rect l="l" t="t" r="r" b="b"/>
              <a:pathLst>
                <a:path w="13331" h="2329" extrusionOk="0">
                  <a:moveTo>
                    <a:pt x="0" y="1"/>
                  </a:moveTo>
                  <a:lnTo>
                    <a:pt x="0" y="2329"/>
                  </a:lnTo>
                  <a:lnTo>
                    <a:pt x="13330" y="2329"/>
                  </a:lnTo>
                  <a:lnTo>
                    <a:pt x="133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2"/>
            <p:cNvSpPr/>
            <p:nvPr/>
          </p:nvSpPr>
          <p:spPr>
            <a:xfrm>
              <a:off x="6673504" y="1934254"/>
              <a:ext cx="134138" cy="46376"/>
            </a:xfrm>
            <a:custGeom>
              <a:avLst/>
              <a:gdLst/>
              <a:ahLst/>
              <a:cxnLst/>
              <a:rect l="l" t="t" r="r" b="b"/>
              <a:pathLst>
                <a:path w="6803" h="2352" extrusionOk="0">
                  <a:moveTo>
                    <a:pt x="0" y="0"/>
                  </a:moveTo>
                  <a:lnTo>
                    <a:pt x="0" y="2351"/>
                  </a:lnTo>
                  <a:lnTo>
                    <a:pt x="6802" y="2351"/>
                  </a:lnTo>
                  <a:lnTo>
                    <a:pt x="68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2"/>
            <p:cNvSpPr/>
            <p:nvPr/>
          </p:nvSpPr>
          <p:spPr>
            <a:xfrm>
              <a:off x="5850337" y="2564780"/>
              <a:ext cx="1007702" cy="592747"/>
            </a:xfrm>
            <a:custGeom>
              <a:avLst/>
              <a:gdLst/>
              <a:ahLst/>
              <a:cxnLst/>
              <a:rect l="l" t="t" r="r" b="b"/>
              <a:pathLst>
                <a:path w="51107" h="30062" extrusionOk="0">
                  <a:moveTo>
                    <a:pt x="1" y="1"/>
                  </a:moveTo>
                  <a:lnTo>
                    <a:pt x="1" y="30061"/>
                  </a:lnTo>
                  <a:lnTo>
                    <a:pt x="51107" y="30061"/>
                  </a:lnTo>
                  <a:lnTo>
                    <a:pt x="511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2"/>
            <p:cNvSpPr/>
            <p:nvPr/>
          </p:nvSpPr>
          <p:spPr>
            <a:xfrm>
              <a:off x="5850337" y="3133196"/>
              <a:ext cx="1007702" cy="24331"/>
            </a:xfrm>
            <a:custGeom>
              <a:avLst/>
              <a:gdLst/>
              <a:ahLst/>
              <a:cxnLst/>
              <a:rect l="l" t="t" r="r" b="b"/>
              <a:pathLst>
                <a:path w="51107" h="1234" extrusionOk="0">
                  <a:moveTo>
                    <a:pt x="1" y="1"/>
                  </a:moveTo>
                  <a:lnTo>
                    <a:pt x="1" y="1233"/>
                  </a:lnTo>
                  <a:lnTo>
                    <a:pt x="51107" y="1233"/>
                  </a:lnTo>
                  <a:lnTo>
                    <a:pt x="51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2"/>
            <p:cNvSpPr/>
            <p:nvPr/>
          </p:nvSpPr>
          <p:spPr>
            <a:xfrm>
              <a:off x="5892197" y="2606641"/>
              <a:ext cx="57634" cy="57615"/>
            </a:xfrm>
            <a:custGeom>
              <a:avLst/>
              <a:gdLst/>
              <a:ahLst/>
              <a:cxnLst/>
              <a:rect l="l" t="t" r="r" b="b"/>
              <a:pathLst>
                <a:path w="2923" h="2922" extrusionOk="0">
                  <a:moveTo>
                    <a:pt x="2352" y="571"/>
                  </a:moveTo>
                  <a:lnTo>
                    <a:pt x="2352" y="2351"/>
                  </a:lnTo>
                  <a:lnTo>
                    <a:pt x="571" y="2351"/>
                  </a:lnTo>
                  <a:lnTo>
                    <a:pt x="571" y="571"/>
                  </a:lnTo>
                  <a:close/>
                  <a:moveTo>
                    <a:pt x="274" y="0"/>
                  </a:moveTo>
                  <a:cubicBezTo>
                    <a:pt x="115" y="0"/>
                    <a:pt x="1" y="137"/>
                    <a:pt x="1" y="297"/>
                  </a:cubicBezTo>
                  <a:lnTo>
                    <a:pt x="1" y="2625"/>
                  </a:lnTo>
                  <a:cubicBezTo>
                    <a:pt x="1" y="2785"/>
                    <a:pt x="115" y="2922"/>
                    <a:pt x="274" y="2922"/>
                  </a:cubicBezTo>
                  <a:lnTo>
                    <a:pt x="2625" y="2922"/>
                  </a:lnTo>
                  <a:cubicBezTo>
                    <a:pt x="2785" y="2922"/>
                    <a:pt x="2922" y="2785"/>
                    <a:pt x="2922" y="2625"/>
                  </a:cubicBezTo>
                  <a:lnTo>
                    <a:pt x="2922" y="297"/>
                  </a:lnTo>
                  <a:cubicBezTo>
                    <a:pt x="2922" y="137"/>
                    <a:pt x="2785" y="0"/>
                    <a:pt x="2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2"/>
            <p:cNvSpPr/>
            <p:nvPr/>
          </p:nvSpPr>
          <p:spPr>
            <a:xfrm>
              <a:off x="5984455" y="2652996"/>
              <a:ext cx="57634" cy="11259"/>
            </a:xfrm>
            <a:custGeom>
              <a:avLst/>
              <a:gdLst/>
              <a:ahLst/>
              <a:cxnLst/>
              <a:rect l="l" t="t" r="r" b="b"/>
              <a:pathLst>
                <a:path w="2923" h="571" extrusionOk="0">
                  <a:moveTo>
                    <a:pt x="297" y="0"/>
                  </a:moveTo>
                  <a:cubicBezTo>
                    <a:pt x="138" y="0"/>
                    <a:pt x="1" y="114"/>
                    <a:pt x="1" y="274"/>
                  </a:cubicBezTo>
                  <a:cubicBezTo>
                    <a:pt x="1" y="434"/>
                    <a:pt x="138" y="571"/>
                    <a:pt x="297" y="571"/>
                  </a:cubicBezTo>
                  <a:lnTo>
                    <a:pt x="2648" y="571"/>
                  </a:lnTo>
                  <a:cubicBezTo>
                    <a:pt x="2785" y="571"/>
                    <a:pt x="2922" y="434"/>
                    <a:pt x="2922" y="274"/>
                  </a:cubicBezTo>
                  <a:cubicBezTo>
                    <a:pt x="2922" y="114"/>
                    <a:pt x="2785" y="0"/>
                    <a:pt x="26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2"/>
            <p:cNvSpPr/>
            <p:nvPr/>
          </p:nvSpPr>
          <p:spPr>
            <a:xfrm>
              <a:off x="5943956" y="2720509"/>
              <a:ext cx="863686" cy="33323"/>
            </a:xfrm>
            <a:custGeom>
              <a:avLst/>
              <a:gdLst/>
              <a:ahLst/>
              <a:cxnLst/>
              <a:rect l="l" t="t" r="r" b="b"/>
              <a:pathLst>
                <a:path w="43803" h="1690" extrusionOk="0">
                  <a:moveTo>
                    <a:pt x="0" y="0"/>
                  </a:moveTo>
                  <a:lnTo>
                    <a:pt x="0" y="1689"/>
                  </a:lnTo>
                  <a:lnTo>
                    <a:pt x="43802" y="1689"/>
                  </a:lnTo>
                  <a:lnTo>
                    <a:pt x="438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2"/>
            <p:cNvSpPr/>
            <p:nvPr/>
          </p:nvSpPr>
          <p:spPr>
            <a:xfrm>
              <a:off x="5943956" y="2798807"/>
              <a:ext cx="863686" cy="33323"/>
            </a:xfrm>
            <a:custGeom>
              <a:avLst/>
              <a:gdLst/>
              <a:ahLst/>
              <a:cxnLst/>
              <a:rect l="l" t="t" r="r" b="b"/>
              <a:pathLst>
                <a:path w="43803" h="1690" extrusionOk="0">
                  <a:moveTo>
                    <a:pt x="0" y="1"/>
                  </a:moveTo>
                  <a:lnTo>
                    <a:pt x="0" y="1690"/>
                  </a:lnTo>
                  <a:lnTo>
                    <a:pt x="43802" y="1690"/>
                  </a:lnTo>
                  <a:lnTo>
                    <a:pt x="438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2"/>
            <p:cNvSpPr/>
            <p:nvPr/>
          </p:nvSpPr>
          <p:spPr>
            <a:xfrm>
              <a:off x="5943956" y="2877579"/>
              <a:ext cx="535133" cy="33323"/>
            </a:xfrm>
            <a:custGeom>
              <a:avLst/>
              <a:gdLst/>
              <a:ahLst/>
              <a:cxnLst/>
              <a:rect l="l" t="t" r="r" b="b"/>
              <a:pathLst>
                <a:path w="27140" h="1690" extrusionOk="0">
                  <a:moveTo>
                    <a:pt x="0" y="0"/>
                  </a:moveTo>
                  <a:lnTo>
                    <a:pt x="0" y="1689"/>
                  </a:lnTo>
                  <a:lnTo>
                    <a:pt x="27140" y="1689"/>
                  </a:lnTo>
                  <a:lnTo>
                    <a:pt x="271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2"/>
            <p:cNvSpPr/>
            <p:nvPr/>
          </p:nvSpPr>
          <p:spPr>
            <a:xfrm>
              <a:off x="5943956" y="2955877"/>
              <a:ext cx="387074" cy="33323"/>
            </a:xfrm>
            <a:custGeom>
              <a:avLst/>
              <a:gdLst/>
              <a:ahLst/>
              <a:cxnLst/>
              <a:rect l="l" t="t" r="r" b="b"/>
              <a:pathLst>
                <a:path w="19631" h="1690" extrusionOk="0">
                  <a:moveTo>
                    <a:pt x="0" y="1"/>
                  </a:moveTo>
                  <a:lnTo>
                    <a:pt x="0" y="1690"/>
                  </a:lnTo>
                  <a:lnTo>
                    <a:pt x="19630" y="1690"/>
                  </a:lnTo>
                  <a:lnTo>
                    <a:pt x="196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2"/>
            <p:cNvSpPr/>
            <p:nvPr/>
          </p:nvSpPr>
          <p:spPr>
            <a:xfrm>
              <a:off x="6372417" y="2955877"/>
              <a:ext cx="217839" cy="33323"/>
            </a:xfrm>
            <a:custGeom>
              <a:avLst/>
              <a:gdLst/>
              <a:ahLst/>
              <a:cxnLst/>
              <a:rect l="l" t="t" r="r" b="b"/>
              <a:pathLst>
                <a:path w="11048" h="1690" extrusionOk="0">
                  <a:moveTo>
                    <a:pt x="0" y="1"/>
                  </a:moveTo>
                  <a:lnTo>
                    <a:pt x="0" y="1690"/>
                  </a:lnTo>
                  <a:lnTo>
                    <a:pt x="11048" y="1690"/>
                  </a:lnTo>
                  <a:lnTo>
                    <a:pt x="110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2"/>
            <p:cNvSpPr/>
            <p:nvPr/>
          </p:nvSpPr>
          <p:spPr>
            <a:xfrm>
              <a:off x="5943956" y="3034648"/>
              <a:ext cx="235407" cy="32869"/>
            </a:xfrm>
            <a:custGeom>
              <a:avLst/>
              <a:gdLst/>
              <a:ahLst/>
              <a:cxnLst/>
              <a:rect l="l" t="t" r="r" b="b"/>
              <a:pathLst>
                <a:path w="11939" h="1667" extrusionOk="0">
                  <a:moveTo>
                    <a:pt x="0" y="0"/>
                  </a:moveTo>
                  <a:lnTo>
                    <a:pt x="0" y="1666"/>
                  </a:lnTo>
                  <a:lnTo>
                    <a:pt x="11938" y="1666"/>
                  </a:lnTo>
                  <a:lnTo>
                    <a:pt x="119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2"/>
            <p:cNvSpPr/>
            <p:nvPr/>
          </p:nvSpPr>
          <p:spPr>
            <a:xfrm>
              <a:off x="6964692" y="1818592"/>
              <a:ext cx="1301592" cy="169689"/>
            </a:xfrm>
            <a:custGeom>
              <a:avLst/>
              <a:gdLst/>
              <a:ahLst/>
              <a:cxnLst/>
              <a:rect l="l" t="t" r="r" b="b"/>
              <a:pathLst>
                <a:path w="66012" h="8606" extrusionOk="0">
                  <a:moveTo>
                    <a:pt x="0" y="0"/>
                  </a:moveTo>
                  <a:lnTo>
                    <a:pt x="0" y="8605"/>
                  </a:lnTo>
                  <a:lnTo>
                    <a:pt x="66011" y="8605"/>
                  </a:lnTo>
                  <a:lnTo>
                    <a:pt x="660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2"/>
            <p:cNvSpPr/>
            <p:nvPr/>
          </p:nvSpPr>
          <p:spPr>
            <a:xfrm>
              <a:off x="6964692" y="1988261"/>
              <a:ext cx="1301592" cy="24312"/>
            </a:xfrm>
            <a:custGeom>
              <a:avLst/>
              <a:gdLst/>
              <a:ahLst/>
              <a:cxnLst/>
              <a:rect l="l" t="t" r="r" b="b"/>
              <a:pathLst>
                <a:path w="66012" h="1233" extrusionOk="0">
                  <a:moveTo>
                    <a:pt x="0" y="0"/>
                  </a:moveTo>
                  <a:lnTo>
                    <a:pt x="0" y="1233"/>
                  </a:lnTo>
                  <a:lnTo>
                    <a:pt x="66011" y="1233"/>
                  </a:lnTo>
                  <a:lnTo>
                    <a:pt x="660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2"/>
            <p:cNvSpPr/>
            <p:nvPr/>
          </p:nvSpPr>
          <p:spPr>
            <a:xfrm>
              <a:off x="7006533" y="1860432"/>
              <a:ext cx="57634" cy="11278"/>
            </a:xfrm>
            <a:custGeom>
              <a:avLst/>
              <a:gdLst/>
              <a:ahLst/>
              <a:cxnLst/>
              <a:rect l="l" t="t" r="r" b="b"/>
              <a:pathLst>
                <a:path w="2923" h="572" extrusionOk="0">
                  <a:moveTo>
                    <a:pt x="298" y="1"/>
                  </a:moveTo>
                  <a:cubicBezTo>
                    <a:pt x="138" y="1"/>
                    <a:pt x="1" y="138"/>
                    <a:pt x="1" y="298"/>
                  </a:cubicBezTo>
                  <a:cubicBezTo>
                    <a:pt x="1" y="457"/>
                    <a:pt x="138" y="572"/>
                    <a:pt x="298" y="572"/>
                  </a:cubicBezTo>
                  <a:lnTo>
                    <a:pt x="2626" y="572"/>
                  </a:lnTo>
                  <a:cubicBezTo>
                    <a:pt x="2786" y="572"/>
                    <a:pt x="2923" y="457"/>
                    <a:pt x="2923" y="298"/>
                  </a:cubicBezTo>
                  <a:cubicBezTo>
                    <a:pt x="2923" y="138"/>
                    <a:pt x="2786" y="1"/>
                    <a:pt x="26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2"/>
            <p:cNvSpPr/>
            <p:nvPr/>
          </p:nvSpPr>
          <p:spPr>
            <a:xfrm>
              <a:off x="7099264" y="1860432"/>
              <a:ext cx="57161" cy="11278"/>
            </a:xfrm>
            <a:custGeom>
              <a:avLst/>
              <a:gdLst/>
              <a:ahLst/>
              <a:cxnLst/>
              <a:rect l="l" t="t" r="r" b="b"/>
              <a:pathLst>
                <a:path w="2899" h="572" extrusionOk="0">
                  <a:moveTo>
                    <a:pt x="274" y="1"/>
                  </a:moveTo>
                  <a:cubicBezTo>
                    <a:pt x="114" y="1"/>
                    <a:pt x="0" y="138"/>
                    <a:pt x="0" y="298"/>
                  </a:cubicBezTo>
                  <a:cubicBezTo>
                    <a:pt x="0" y="457"/>
                    <a:pt x="114" y="572"/>
                    <a:pt x="274" y="572"/>
                  </a:cubicBezTo>
                  <a:lnTo>
                    <a:pt x="2625" y="572"/>
                  </a:lnTo>
                  <a:cubicBezTo>
                    <a:pt x="2785" y="572"/>
                    <a:pt x="2899" y="457"/>
                    <a:pt x="2899" y="298"/>
                  </a:cubicBezTo>
                  <a:cubicBezTo>
                    <a:pt x="2899" y="138"/>
                    <a:pt x="2785" y="1"/>
                    <a:pt x="26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2"/>
            <p:cNvSpPr/>
            <p:nvPr/>
          </p:nvSpPr>
          <p:spPr>
            <a:xfrm>
              <a:off x="7006533" y="1842430"/>
              <a:ext cx="57634" cy="29280"/>
            </a:xfrm>
            <a:custGeom>
              <a:avLst/>
              <a:gdLst/>
              <a:ahLst/>
              <a:cxnLst/>
              <a:rect l="l" t="t" r="r" b="b"/>
              <a:pathLst>
                <a:path w="2923" h="1485" extrusionOk="0">
                  <a:moveTo>
                    <a:pt x="2352" y="572"/>
                  </a:moveTo>
                  <a:lnTo>
                    <a:pt x="2352" y="914"/>
                  </a:lnTo>
                  <a:lnTo>
                    <a:pt x="572" y="914"/>
                  </a:lnTo>
                  <a:lnTo>
                    <a:pt x="572" y="572"/>
                  </a:lnTo>
                  <a:close/>
                  <a:moveTo>
                    <a:pt x="298" y="1"/>
                  </a:moveTo>
                  <a:cubicBezTo>
                    <a:pt x="138" y="1"/>
                    <a:pt x="1" y="138"/>
                    <a:pt x="1" y="298"/>
                  </a:cubicBezTo>
                  <a:lnTo>
                    <a:pt x="1" y="1211"/>
                  </a:lnTo>
                  <a:cubicBezTo>
                    <a:pt x="1" y="1370"/>
                    <a:pt x="138" y="1485"/>
                    <a:pt x="298" y="1485"/>
                  </a:cubicBezTo>
                  <a:lnTo>
                    <a:pt x="2626" y="1485"/>
                  </a:lnTo>
                  <a:cubicBezTo>
                    <a:pt x="2786" y="1485"/>
                    <a:pt x="2923" y="1370"/>
                    <a:pt x="2923" y="1211"/>
                  </a:cubicBezTo>
                  <a:lnTo>
                    <a:pt x="2923" y="298"/>
                  </a:lnTo>
                  <a:cubicBezTo>
                    <a:pt x="2923" y="138"/>
                    <a:pt x="2786" y="1"/>
                    <a:pt x="2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2"/>
            <p:cNvSpPr/>
            <p:nvPr/>
          </p:nvSpPr>
          <p:spPr>
            <a:xfrm>
              <a:off x="7058291" y="1906788"/>
              <a:ext cx="462691" cy="32889"/>
            </a:xfrm>
            <a:custGeom>
              <a:avLst/>
              <a:gdLst/>
              <a:ahLst/>
              <a:cxnLst/>
              <a:rect l="l" t="t" r="r" b="b"/>
              <a:pathLst>
                <a:path w="23466" h="1668" extrusionOk="0">
                  <a:moveTo>
                    <a:pt x="1" y="1"/>
                  </a:moveTo>
                  <a:lnTo>
                    <a:pt x="1" y="1667"/>
                  </a:lnTo>
                  <a:lnTo>
                    <a:pt x="23465" y="1667"/>
                  </a:lnTo>
                  <a:lnTo>
                    <a:pt x="234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2"/>
            <p:cNvSpPr/>
            <p:nvPr/>
          </p:nvSpPr>
          <p:spPr>
            <a:xfrm>
              <a:off x="7548863" y="1906788"/>
              <a:ext cx="194454" cy="32889"/>
            </a:xfrm>
            <a:custGeom>
              <a:avLst/>
              <a:gdLst/>
              <a:ahLst/>
              <a:cxnLst/>
              <a:rect l="l" t="t" r="r" b="b"/>
              <a:pathLst>
                <a:path w="9862" h="1668" extrusionOk="0">
                  <a:moveTo>
                    <a:pt x="0" y="1"/>
                  </a:moveTo>
                  <a:lnTo>
                    <a:pt x="0" y="1667"/>
                  </a:lnTo>
                  <a:lnTo>
                    <a:pt x="9861" y="1667"/>
                  </a:lnTo>
                  <a:lnTo>
                    <a:pt x="9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2"/>
            <p:cNvSpPr/>
            <p:nvPr/>
          </p:nvSpPr>
          <p:spPr>
            <a:xfrm>
              <a:off x="6964692" y="2047216"/>
              <a:ext cx="1301592" cy="169235"/>
            </a:xfrm>
            <a:custGeom>
              <a:avLst/>
              <a:gdLst/>
              <a:ahLst/>
              <a:cxnLst/>
              <a:rect l="l" t="t" r="r" b="b"/>
              <a:pathLst>
                <a:path w="66012" h="8583" extrusionOk="0">
                  <a:moveTo>
                    <a:pt x="0" y="0"/>
                  </a:moveTo>
                  <a:lnTo>
                    <a:pt x="0" y="8583"/>
                  </a:lnTo>
                  <a:lnTo>
                    <a:pt x="66011" y="8583"/>
                  </a:lnTo>
                  <a:lnTo>
                    <a:pt x="660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2"/>
            <p:cNvSpPr/>
            <p:nvPr/>
          </p:nvSpPr>
          <p:spPr>
            <a:xfrm>
              <a:off x="6964692" y="2216431"/>
              <a:ext cx="1301592" cy="24785"/>
            </a:xfrm>
            <a:custGeom>
              <a:avLst/>
              <a:gdLst/>
              <a:ahLst/>
              <a:cxnLst/>
              <a:rect l="l" t="t" r="r" b="b"/>
              <a:pathLst>
                <a:path w="66012" h="1257" extrusionOk="0">
                  <a:moveTo>
                    <a:pt x="0" y="1"/>
                  </a:moveTo>
                  <a:lnTo>
                    <a:pt x="0" y="1256"/>
                  </a:lnTo>
                  <a:lnTo>
                    <a:pt x="66011" y="1256"/>
                  </a:lnTo>
                  <a:lnTo>
                    <a:pt x="66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2"/>
            <p:cNvSpPr/>
            <p:nvPr/>
          </p:nvSpPr>
          <p:spPr>
            <a:xfrm>
              <a:off x="7006533" y="2089076"/>
              <a:ext cx="57634" cy="11259"/>
            </a:xfrm>
            <a:custGeom>
              <a:avLst/>
              <a:gdLst/>
              <a:ahLst/>
              <a:cxnLst/>
              <a:rect l="l" t="t" r="r" b="b"/>
              <a:pathLst>
                <a:path w="2923" h="571" extrusionOk="0">
                  <a:moveTo>
                    <a:pt x="298" y="0"/>
                  </a:moveTo>
                  <a:cubicBezTo>
                    <a:pt x="138" y="0"/>
                    <a:pt x="1" y="114"/>
                    <a:pt x="1" y="274"/>
                  </a:cubicBezTo>
                  <a:cubicBezTo>
                    <a:pt x="1" y="434"/>
                    <a:pt x="138" y="571"/>
                    <a:pt x="298" y="571"/>
                  </a:cubicBezTo>
                  <a:lnTo>
                    <a:pt x="2626" y="571"/>
                  </a:lnTo>
                  <a:cubicBezTo>
                    <a:pt x="2786" y="571"/>
                    <a:pt x="2923" y="434"/>
                    <a:pt x="2923" y="274"/>
                  </a:cubicBezTo>
                  <a:cubicBezTo>
                    <a:pt x="2923" y="114"/>
                    <a:pt x="2786" y="0"/>
                    <a:pt x="2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2"/>
            <p:cNvSpPr/>
            <p:nvPr/>
          </p:nvSpPr>
          <p:spPr>
            <a:xfrm>
              <a:off x="7099264" y="2089076"/>
              <a:ext cx="57161" cy="11259"/>
            </a:xfrm>
            <a:custGeom>
              <a:avLst/>
              <a:gdLst/>
              <a:ahLst/>
              <a:cxnLst/>
              <a:rect l="l" t="t" r="r" b="b"/>
              <a:pathLst>
                <a:path w="2899" h="571" extrusionOk="0">
                  <a:moveTo>
                    <a:pt x="274" y="0"/>
                  </a:moveTo>
                  <a:cubicBezTo>
                    <a:pt x="114" y="0"/>
                    <a:pt x="0" y="114"/>
                    <a:pt x="0" y="274"/>
                  </a:cubicBezTo>
                  <a:cubicBezTo>
                    <a:pt x="0" y="434"/>
                    <a:pt x="114" y="571"/>
                    <a:pt x="274" y="571"/>
                  </a:cubicBezTo>
                  <a:lnTo>
                    <a:pt x="2625" y="571"/>
                  </a:lnTo>
                  <a:cubicBezTo>
                    <a:pt x="2785" y="571"/>
                    <a:pt x="2899" y="434"/>
                    <a:pt x="2899" y="274"/>
                  </a:cubicBezTo>
                  <a:cubicBezTo>
                    <a:pt x="2899" y="114"/>
                    <a:pt x="2785" y="0"/>
                    <a:pt x="2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2"/>
            <p:cNvSpPr/>
            <p:nvPr/>
          </p:nvSpPr>
          <p:spPr>
            <a:xfrm>
              <a:off x="7006533" y="2071074"/>
              <a:ext cx="57634" cy="29261"/>
            </a:xfrm>
            <a:custGeom>
              <a:avLst/>
              <a:gdLst/>
              <a:ahLst/>
              <a:cxnLst/>
              <a:rect l="l" t="t" r="r" b="b"/>
              <a:pathLst>
                <a:path w="2923" h="1484" extrusionOk="0">
                  <a:moveTo>
                    <a:pt x="2352" y="571"/>
                  </a:moveTo>
                  <a:lnTo>
                    <a:pt x="2352" y="913"/>
                  </a:lnTo>
                  <a:lnTo>
                    <a:pt x="572" y="913"/>
                  </a:lnTo>
                  <a:lnTo>
                    <a:pt x="572" y="571"/>
                  </a:lnTo>
                  <a:close/>
                  <a:moveTo>
                    <a:pt x="298" y="0"/>
                  </a:moveTo>
                  <a:cubicBezTo>
                    <a:pt x="138" y="0"/>
                    <a:pt x="1" y="137"/>
                    <a:pt x="1" y="274"/>
                  </a:cubicBezTo>
                  <a:lnTo>
                    <a:pt x="1" y="1187"/>
                  </a:lnTo>
                  <a:cubicBezTo>
                    <a:pt x="1" y="1347"/>
                    <a:pt x="138" y="1484"/>
                    <a:pt x="298" y="1484"/>
                  </a:cubicBezTo>
                  <a:lnTo>
                    <a:pt x="2626" y="1484"/>
                  </a:lnTo>
                  <a:cubicBezTo>
                    <a:pt x="2786" y="1484"/>
                    <a:pt x="2923" y="1347"/>
                    <a:pt x="2923" y="1187"/>
                  </a:cubicBezTo>
                  <a:lnTo>
                    <a:pt x="2923" y="274"/>
                  </a:lnTo>
                  <a:cubicBezTo>
                    <a:pt x="2923" y="137"/>
                    <a:pt x="2786" y="0"/>
                    <a:pt x="26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2"/>
            <p:cNvSpPr/>
            <p:nvPr/>
          </p:nvSpPr>
          <p:spPr>
            <a:xfrm>
              <a:off x="7058291" y="2134978"/>
              <a:ext cx="211549" cy="33323"/>
            </a:xfrm>
            <a:custGeom>
              <a:avLst/>
              <a:gdLst/>
              <a:ahLst/>
              <a:cxnLst/>
              <a:rect l="l" t="t" r="r" b="b"/>
              <a:pathLst>
                <a:path w="10729" h="1690" extrusionOk="0">
                  <a:moveTo>
                    <a:pt x="1" y="0"/>
                  </a:moveTo>
                  <a:lnTo>
                    <a:pt x="1" y="1689"/>
                  </a:lnTo>
                  <a:lnTo>
                    <a:pt x="10729" y="1689"/>
                  </a:lnTo>
                  <a:lnTo>
                    <a:pt x="107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2"/>
            <p:cNvSpPr/>
            <p:nvPr/>
          </p:nvSpPr>
          <p:spPr>
            <a:xfrm>
              <a:off x="7528160" y="2134978"/>
              <a:ext cx="617493" cy="33323"/>
            </a:xfrm>
            <a:custGeom>
              <a:avLst/>
              <a:gdLst/>
              <a:ahLst/>
              <a:cxnLst/>
              <a:rect l="l" t="t" r="r" b="b"/>
              <a:pathLst>
                <a:path w="31317" h="1690" extrusionOk="0">
                  <a:moveTo>
                    <a:pt x="1" y="0"/>
                  </a:moveTo>
                  <a:lnTo>
                    <a:pt x="1" y="1689"/>
                  </a:lnTo>
                  <a:lnTo>
                    <a:pt x="31317" y="1689"/>
                  </a:lnTo>
                  <a:lnTo>
                    <a:pt x="3131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2"/>
            <p:cNvSpPr/>
            <p:nvPr/>
          </p:nvSpPr>
          <p:spPr>
            <a:xfrm>
              <a:off x="7304938" y="2134978"/>
              <a:ext cx="193981" cy="33323"/>
            </a:xfrm>
            <a:custGeom>
              <a:avLst/>
              <a:gdLst/>
              <a:ahLst/>
              <a:cxnLst/>
              <a:rect l="l" t="t" r="r" b="b"/>
              <a:pathLst>
                <a:path w="9838" h="1690" extrusionOk="0">
                  <a:moveTo>
                    <a:pt x="0" y="0"/>
                  </a:moveTo>
                  <a:lnTo>
                    <a:pt x="0" y="1689"/>
                  </a:lnTo>
                  <a:lnTo>
                    <a:pt x="9838" y="1689"/>
                  </a:lnTo>
                  <a:lnTo>
                    <a:pt x="9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a:off x="6964692" y="2275387"/>
              <a:ext cx="1301592" cy="169689"/>
            </a:xfrm>
            <a:custGeom>
              <a:avLst/>
              <a:gdLst/>
              <a:ahLst/>
              <a:cxnLst/>
              <a:rect l="l" t="t" r="r" b="b"/>
              <a:pathLst>
                <a:path w="66012" h="8606" extrusionOk="0">
                  <a:moveTo>
                    <a:pt x="0" y="1"/>
                  </a:moveTo>
                  <a:lnTo>
                    <a:pt x="0" y="8606"/>
                  </a:lnTo>
                  <a:lnTo>
                    <a:pt x="66011" y="8606"/>
                  </a:lnTo>
                  <a:lnTo>
                    <a:pt x="66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a:off x="6964692" y="2445056"/>
              <a:ext cx="1301592" cy="24331"/>
            </a:xfrm>
            <a:custGeom>
              <a:avLst/>
              <a:gdLst/>
              <a:ahLst/>
              <a:cxnLst/>
              <a:rect l="l" t="t" r="r" b="b"/>
              <a:pathLst>
                <a:path w="66012" h="1234" extrusionOk="0">
                  <a:moveTo>
                    <a:pt x="0" y="1"/>
                  </a:moveTo>
                  <a:lnTo>
                    <a:pt x="0" y="1234"/>
                  </a:lnTo>
                  <a:lnTo>
                    <a:pt x="66011" y="1234"/>
                  </a:lnTo>
                  <a:lnTo>
                    <a:pt x="66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a:off x="7006533" y="2317247"/>
              <a:ext cx="57634" cy="11278"/>
            </a:xfrm>
            <a:custGeom>
              <a:avLst/>
              <a:gdLst/>
              <a:ahLst/>
              <a:cxnLst/>
              <a:rect l="l" t="t" r="r" b="b"/>
              <a:pathLst>
                <a:path w="2923" h="572" extrusionOk="0">
                  <a:moveTo>
                    <a:pt x="298" y="1"/>
                  </a:moveTo>
                  <a:cubicBezTo>
                    <a:pt x="138" y="1"/>
                    <a:pt x="1" y="138"/>
                    <a:pt x="1" y="297"/>
                  </a:cubicBezTo>
                  <a:cubicBezTo>
                    <a:pt x="1" y="457"/>
                    <a:pt x="138" y="571"/>
                    <a:pt x="298" y="571"/>
                  </a:cubicBezTo>
                  <a:lnTo>
                    <a:pt x="2626" y="571"/>
                  </a:lnTo>
                  <a:cubicBezTo>
                    <a:pt x="2786" y="571"/>
                    <a:pt x="2923" y="457"/>
                    <a:pt x="2923" y="297"/>
                  </a:cubicBezTo>
                  <a:cubicBezTo>
                    <a:pt x="2923" y="138"/>
                    <a:pt x="2786" y="1"/>
                    <a:pt x="26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7099264" y="2317247"/>
              <a:ext cx="57161" cy="11278"/>
            </a:xfrm>
            <a:custGeom>
              <a:avLst/>
              <a:gdLst/>
              <a:ahLst/>
              <a:cxnLst/>
              <a:rect l="l" t="t" r="r" b="b"/>
              <a:pathLst>
                <a:path w="2899" h="572" extrusionOk="0">
                  <a:moveTo>
                    <a:pt x="274" y="1"/>
                  </a:moveTo>
                  <a:cubicBezTo>
                    <a:pt x="114" y="1"/>
                    <a:pt x="0" y="138"/>
                    <a:pt x="0" y="297"/>
                  </a:cubicBezTo>
                  <a:cubicBezTo>
                    <a:pt x="0" y="457"/>
                    <a:pt x="114" y="571"/>
                    <a:pt x="274" y="571"/>
                  </a:cubicBezTo>
                  <a:lnTo>
                    <a:pt x="2625" y="571"/>
                  </a:lnTo>
                  <a:cubicBezTo>
                    <a:pt x="2785" y="571"/>
                    <a:pt x="2899" y="457"/>
                    <a:pt x="2899" y="297"/>
                  </a:cubicBezTo>
                  <a:cubicBezTo>
                    <a:pt x="2899" y="138"/>
                    <a:pt x="2785" y="1"/>
                    <a:pt x="26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7006533" y="2299245"/>
              <a:ext cx="57634" cy="29280"/>
            </a:xfrm>
            <a:custGeom>
              <a:avLst/>
              <a:gdLst/>
              <a:ahLst/>
              <a:cxnLst/>
              <a:rect l="l" t="t" r="r" b="b"/>
              <a:pathLst>
                <a:path w="2923" h="1485" extrusionOk="0">
                  <a:moveTo>
                    <a:pt x="2352" y="571"/>
                  </a:moveTo>
                  <a:lnTo>
                    <a:pt x="2352" y="914"/>
                  </a:lnTo>
                  <a:lnTo>
                    <a:pt x="572" y="914"/>
                  </a:lnTo>
                  <a:lnTo>
                    <a:pt x="572" y="571"/>
                  </a:lnTo>
                  <a:close/>
                  <a:moveTo>
                    <a:pt x="298" y="1"/>
                  </a:moveTo>
                  <a:cubicBezTo>
                    <a:pt x="138" y="1"/>
                    <a:pt x="1" y="138"/>
                    <a:pt x="1" y="297"/>
                  </a:cubicBezTo>
                  <a:lnTo>
                    <a:pt x="1" y="1210"/>
                  </a:lnTo>
                  <a:cubicBezTo>
                    <a:pt x="1" y="1370"/>
                    <a:pt x="138" y="1484"/>
                    <a:pt x="298" y="1484"/>
                  </a:cubicBezTo>
                  <a:lnTo>
                    <a:pt x="2626" y="1484"/>
                  </a:lnTo>
                  <a:cubicBezTo>
                    <a:pt x="2786" y="1484"/>
                    <a:pt x="2923" y="1370"/>
                    <a:pt x="2923" y="1210"/>
                  </a:cubicBezTo>
                  <a:lnTo>
                    <a:pt x="2923" y="297"/>
                  </a:lnTo>
                  <a:cubicBezTo>
                    <a:pt x="2923" y="138"/>
                    <a:pt x="2786" y="1"/>
                    <a:pt x="2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7058291" y="2363603"/>
              <a:ext cx="462691" cy="33323"/>
            </a:xfrm>
            <a:custGeom>
              <a:avLst/>
              <a:gdLst/>
              <a:ahLst/>
              <a:cxnLst/>
              <a:rect l="l" t="t" r="r" b="b"/>
              <a:pathLst>
                <a:path w="23466" h="1690" extrusionOk="0">
                  <a:moveTo>
                    <a:pt x="1" y="1"/>
                  </a:moveTo>
                  <a:lnTo>
                    <a:pt x="1" y="1690"/>
                  </a:lnTo>
                  <a:lnTo>
                    <a:pt x="23465" y="1690"/>
                  </a:lnTo>
                  <a:lnTo>
                    <a:pt x="234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6964692" y="2504031"/>
              <a:ext cx="1301592" cy="169235"/>
            </a:xfrm>
            <a:custGeom>
              <a:avLst/>
              <a:gdLst/>
              <a:ahLst/>
              <a:cxnLst/>
              <a:rect l="l" t="t" r="r" b="b"/>
              <a:pathLst>
                <a:path w="66012" h="8583" extrusionOk="0">
                  <a:moveTo>
                    <a:pt x="0" y="0"/>
                  </a:moveTo>
                  <a:lnTo>
                    <a:pt x="0" y="8582"/>
                  </a:lnTo>
                  <a:lnTo>
                    <a:pt x="66011" y="8582"/>
                  </a:lnTo>
                  <a:lnTo>
                    <a:pt x="660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a:off x="6964692" y="2673246"/>
              <a:ext cx="1301592" cy="24765"/>
            </a:xfrm>
            <a:custGeom>
              <a:avLst/>
              <a:gdLst/>
              <a:ahLst/>
              <a:cxnLst/>
              <a:rect l="l" t="t" r="r" b="b"/>
              <a:pathLst>
                <a:path w="66012" h="1256" extrusionOk="0">
                  <a:moveTo>
                    <a:pt x="0" y="0"/>
                  </a:moveTo>
                  <a:lnTo>
                    <a:pt x="0" y="1256"/>
                  </a:lnTo>
                  <a:lnTo>
                    <a:pt x="66011" y="1256"/>
                  </a:lnTo>
                  <a:lnTo>
                    <a:pt x="660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7006533" y="2545871"/>
              <a:ext cx="57634" cy="11278"/>
            </a:xfrm>
            <a:custGeom>
              <a:avLst/>
              <a:gdLst/>
              <a:ahLst/>
              <a:cxnLst/>
              <a:rect l="l" t="t" r="r" b="b"/>
              <a:pathLst>
                <a:path w="2923" h="572" extrusionOk="0">
                  <a:moveTo>
                    <a:pt x="298" y="1"/>
                  </a:moveTo>
                  <a:cubicBezTo>
                    <a:pt x="138" y="1"/>
                    <a:pt x="1" y="115"/>
                    <a:pt x="1" y="275"/>
                  </a:cubicBezTo>
                  <a:cubicBezTo>
                    <a:pt x="1" y="435"/>
                    <a:pt x="138" y="571"/>
                    <a:pt x="298" y="571"/>
                  </a:cubicBezTo>
                  <a:lnTo>
                    <a:pt x="2626" y="571"/>
                  </a:lnTo>
                  <a:cubicBezTo>
                    <a:pt x="2786" y="571"/>
                    <a:pt x="2923" y="435"/>
                    <a:pt x="2923" y="275"/>
                  </a:cubicBezTo>
                  <a:cubicBezTo>
                    <a:pt x="2923" y="115"/>
                    <a:pt x="2786" y="1"/>
                    <a:pt x="26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7099264" y="2545871"/>
              <a:ext cx="57161" cy="11278"/>
            </a:xfrm>
            <a:custGeom>
              <a:avLst/>
              <a:gdLst/>
              <a:ahLst/>
              <a:cxnLst/>
              <a:rect l="l" t="t" r="r" b="b"/>
              <a:pathLst>
                <a:path w="2899" h="572" extrusionOk="0">
                  <a:moveTo>
                    <a:pt x="274" y="1"/>
                  </a:moveTo>
                  <a:cubicBezTo>
                    <a:pt x="114" y="1"/>
                    <a:pt x="0" y="115"/>
                    <a:pt x="0" y="275"/>
                  </a:cubicBezTo>
                  <a:cubicBezTo>
                    <a:pt x="0" y="435"/>
                    <a:pt x="114" y="571"/>
                    <a:pt x="274" y="571"/>
                  </a:cubicBezTo>
                  <a:lnTo>
                    <a:pt x="2625" y="571"/>
                  </a:lnTo>
                  <a:cubicBezTo>
                    <a:pt x="2785" y="571"/>
                    <a:pt x="2899" y="435"/>
                    <a:pt x="2899" y="275"/>
                  </a:cubicBezTo>
                  <a:cubicBezTo>
                    <a:pt x="2899" y="115"/>
                    <a:pt x="2785" y="1"/>
                    <a:pt x="26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7006533" y="2527869"/>
              <a:ext cx="57634" cy="29280"/>
            </a:xfrm>
            <a:custGeom>
              <a:avLst/>
              <a:gdLst/>
              <a:ahLst/>
              <a:cxnLst/>
              <a:rect l="l" t="t" r="r" b="b"/>
              <a:pathLst>
                <a:path w="2923" h="1485" extrusionOk="0">
                  <a:moveTo>
                    <a:pt x="2352" y="571"/>
                  </a:moveTo>
                  <a:lnTo>
                    <a:pt x="2352" y="914"/>
                  </a:lnTo>
                  <a:lnTo>
                    <a:pt x="572" y="914"/>
                  </a:lnTo>
                  <a:lnTo>
                    <a:pt x="572" y="571"/>
                  </a:lnTo>
                  <a:close/>
                  <a:moveTo>
                    <a:pt x="298" y="1"/>
                  </a:moveTo>
                  <a:cubicBezTo>
                    <a:pt x="138" y="1"/>
                    <a:pt x="1" y="138"/>
                    <a:pt x="1" y="275"/>
                  </a:cubicBezTo>
                  <a:lnTo>
                    <a:pt x="1" y="1188"/>
                  </a:lnTo>
                  <a:cubicBezTo>
                    <a:pt x="1" y="1348"/>
                    <a:pt x="138" y="1484"/>
                    <a:pt x="298" y="1484"/>
                  </a:cubicBezTo>
                  <a:lnTo>
                    <a:pt x="2626" y="1484"/>
                  </a:lnTo>
                  <a:cubicBezTo>
                    <a:pt x="2786" y="1484"/>
                    <a:pt x="2923" y="1348"/>
                    <a:pt x="2923" y="1188"/>
                  </a:cubicBezTo>
                  <a:lnTo>
                    <a:pt x="2923" y="275"/>
                  </a:lnTo>
                  <a:cubicBezTo>
                    <a:pt x="2923" y="138"/>
                    <a:pt x="2786" y="1"/>
                    <a:pt x="26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7058291" y="2591793"/>
              <a:ext cx="324077" cy="33323"/>
            </a:xfrm>
            <a:custGeom>
              <a:avLst/>
              <a:gdLst/>
              <a:ahLst/>
              <a:cxnLst/>
              <a:rect l="l" t="t" r="r" b="b"/>
              <a:pathLst>
                <a:path w="16436" h="1690" extrusionOk="0">
                  <a:moveTo>
                    <a:pt x="1" y="0"/>
                  </a:moveTo>
                  <a:lnTo>
                    <a:pt x="1" y="1689"/>
                  </a:lnTo>
                  <a:lnTo>
                    <a:pt x="16435" y="1689"/>
                  </a:lnTo>
                  <a:lnTo>
                    <a:pt x="164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7419694" y="2591793"/>
              <a:ext cx="545485" cy="33323"/>
            </a:xfrm>
            <a:custGeom>
              <a:avLst/>
              <a:gdLst/>
              <a:ahLst/>
              <a:cxnLst/>
              <a:rect l="l" t="t" r="r" b="b"/>
              <a:pathLst>
                <a:path w="27665" h="1690" extrusionOk="0">
                  <a:moveTo>
                    <a:pt x="1" y="0"/>
                  </a:moveTo>
                  <a:lnTo>
                    <a:pt x="1" y="1689"/>
                  </a:lnTo>
                  <a:lnTo>
                    <a:pt x="27665" y="1689"/>
                  </a:lnTo>
                  <a:lnTo>
                    <a:pt x="276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8006113" y="2591793"/>
              <a:ext cx="89596" cy="33323"/>
            </a:xfrm>
            <a:custGeom>
              <a:avLst/>
              <a:gdLst/>
              <a:ahLst/>
              <a:cxnLst/>
              <a:rect l="l" t="t" r="r" b="b"/>
              <a:pathLst>
                <a:path w="4544" h="1690" extrusionOk="0">
                  <a:moveTo>
                    <a:pt x="1" y="0"/>
                  </a:moveTo>
                  <a:lnTo>
                    <a:pt x="1" y="1689"/>
                  </a:lnTo>
                  <a:lnTo>
                    <a:pt x="4543" y="1689"/>
                  </a:lnTo>
                  <a:lnTo>
                    <a:pt x="4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6964692" y="2770454"/>
              <a:ext cx="1301592" cy="387074"/>
            </a:xfrm>
            <a:custGeom>
              <a:avLst/>
              <a:gdLst/>
              <a:ahLst/>
              <a:cxnLst/>
              <a:rect l="l" t="t" r="r" b="b"/>
              <a:pathLst>
                <a:path w="66012" h="19631" extrusionOk="0">
                  <a:moveTo>
                    <a:pt x="0" y="1"/>
                  </a:moveTo>
                  <a:lnTo>
                    <a:pt x="0" y="19630"/>
                  </a:lnTo>
                  <a:lnTo>
                    <a:pt x="66011" y="19630"/>
                  </a:lnTo>
                  <a:lnTo>
                    <a:pt x="66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p:cNvSpPr/>
            <p:nvPr/>
          </p:nvSpPr>
          <p:spPr>
            <a:xfrm>
              <a:off x="6964692" y="3133196"/>
              <a:ext cx="1301592" cy="24331"/>
            </a:xfrm>
            <a:custGeom>
              <a:avLst/>
              <a:gdLst/>
              <a:ahLst/>
              <a:cxnLst/>
              <a:rect l="l" t="t" r="r" b="b"/>
              <a:pathLst>
                <a:path w="66012" h="1234" extrusionOk="0">
                  <a:moveTo>
                    <a:pt x="0" y="1"/>
                  </a:moveTo>
                  <a:lnTo>
                    <a:pt x="0" y="1233"/>
                  </a:lnTo>
                  <a:lnTo>
                    <a:pt x="66011" y="1233"/>
                  </a:lnTo>
                  <a:lnTo>
                    <a:pt x="66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p:cNvSpPr/>
            <p:nvPr/>
          </p:nvSpPr>
          <p:spPr>
            <a:xfrm>
              <a:off x="7006533" y="2812314"/>
              <a:ext cx="57634" cy="57634"/>
            </a:xfrm>
            <a:custGeom>
              <a:avLst/>
              <a:gdLst/>
              <a:ahLst/>
              <a:cxnLst/>
              <a:rect l="l" t="t" r="r" b="b"/>
              <a:pathLst>
                <a:path w="2923" h="2923" extrusionOk="0">
                  <a:moveTo>
                    <a:pt x="2352" y="571"/>
                  </a:moveTo>
                  <a:lnTo>
                    <a:pt x="2352" y="2351"/>
                  </a:lnTo>
                  <a:lnTo>
                    <a:pt x="572" y="2351"/>
                  </a:lnTo>
                  <a:lnTo>
                    <a:pt x="572" y="571"/>
                  </a:lnTo>
                  <a:close/>
                  <a:moveTo>
                    <a:pt x="298" y="0"/>
                  </a:moveTo>
                  <a:cubicBezTo>
                    <a:pt x="138" y="0"/>
                    <a:pt x="1" y="137"/>
                    <a:pt x="1" y="274"/>
                  </a:cubicBezTo>
                  <a:lnTo>
                    <a:pt x="1" y="2625"/>
                  </a:lnTo>
                  <a:cubicBezTo>
                    <a:pt x="1" y="2785"/>
                    <a:pt x="138" y="2922"/>
                    <a:pt x="298" y="2922"/>
                  </a:cubicBezTo>
                  <a:lnTo>
                    <a:pt x="2626" y="2922"/>
                  </a:lnTo>
                  <a:cubicBezTo>
                    <a:pt x="2786" y="2922"/>
                    <a:pt x="2923" y="2785"/>
                    <a:pt x="2923" y="2625"/>
                  </a:cubicBezTo>
                  <a:lnTo>
                    <a:pt x="2923" y="274"/>
                  </a:lnTo>
                  <a:cubicBezTo>
                    <a:pt x="2923" y="137"/>
                    <a:pt x="2786" y="0"/>
                    <a:pt x="26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p:cNvSpPr/>
            <p:nvPr/>
          </p:nvSpPr>
          <p:spPr>
            <a:xfrm>
              <a:off x="7099264" y="2858670"/>
              <a:ext cx="57161" cy="11278"/>
            </a:xfrm>
            <a:custGeom>
              <a:avLst/>
              <a:gdLst/>
              <a:ahLst/>
              <a:cxnLst/>
              <a:rect l="l" t="t" r="r" b="b"/>
              <a:pathLst>
                <a:path w="2899" h="572" extrusionOk="0">
                  <a:moveTo>
                    <a:pt x="274" y="0"/>
                  </a:moveTo>
                  <a:cubicBezTo>
                    <a:pt x="114" y="0"/>
                    <a:pt x="0" y="115"/>
                    <a:pt x="0" y="274"/>
                  </a:cubicBezTo>
                  <a:cubicBezTo>
                    <a:pt x="0" y="434"/>
                    <a:pt x="114" y="571"/>
                    <a:pt x="274" y="571"/>
                  </a:cubicBezTo>
                  <a:lnTo>
                    <a:pt x="2625" y="571"/>
                  </a:lnTo>
                  <a:cubicBezTo>
                    <a:pt x="2785" y="571"/>
                    <a:pt x="2899" y="434"/>
                    <a:pt x="2899" y="274"/>
                  </a:cubicBezTo>
                  <a:cubicBezTo>
                    <a:pt x="2899" y="115"/>
                    <a:pt x="2785" y="0"/>
                    <a:pt x="2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p:cNvSpPr/>
            <p:nvPr/>
          </p:nvSpPr>
          <p:spPr>
            <a:xfrm>
              <a:off x="7211319" y="2870362"/>
              <a:ext cx="187237" cy="187257"/>
            </a:xfrm>
            <a:custGeom>
              <a:avLst/>
              <a:gdLst/>
              <a:ahLst/>
              <a:cxnLst/>
              <a:rect l="l" t="t" r="r" b="b"/>
              <a:pathLst>
                <a:path w="9496" h="9497" extrusionOk="0">
                  <a:moveTo>
                    <a:pt x="1" y="1"/>
                  </a:moveTo>
                  <a:lnTo>
                    <a:pt x="1" y="9496"/>
                  </a:lnTo>
                  <a:lnTo>
                    <a:pt x="9496" y="9496"/>
                  </a:lnTo>
                  <a:lnTo>
                    <a:pt x="9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2"/>
            <p:cNvSpPr/>
            <p:nvPr/>
          </p:nvSpPr>
          <p:spPr>
            <a:xfrm>
              <a:off x="7252272" y="2912222"/>
              <a:ext cx="105331" cy="103537"/>
            </a:xfrm>
            <a:custGeom>
              <a:avLst/>
              <a:gdLst/>
              <a:ahLst/>
              <a:cxnLst/>
              <a:rect l="l" t="t" r="r" b="b"/>
              <a:pathLst>
                <a:path w="5342" h="5251" extrusionOk="0">
                  <a:moveTo>
                    <a:pt x="5022" y="1"/>
                  </a:moveTo>
                  <a:cubicBezTo>
                    <a:pt x="4948" y="1"/>
                    <a:pt x="4874" y="23"/>
                    <a:pt x="4817" y="69"/>
                  </a:cubicBezTo>
                  <a:lnTo>
                    <a:pt x="115" y="4771"/>
                  </a:lnTo>
                  <a:cubicBezTo>
                    <a:pt x="1" y="4885"/>
                    <a:pt x="1" y="5068"/>
                    <a:pt x="115" y="5182"/>
                  </a:cubicBezTo>
                  <a:cubicBezTo>
                    <a:pt x="183" y="5228"/>
                    <a:pt x="252" y="5250"/>
                    <a:pt x="320" y="5250"/>
                  </a:cubicBezTo>
                  <a:cubicBezTo>
                    <a:pt x="389" y="5250"/>
                    <a:pt x="480" y="5228"/>
                    <a:pt x="526" y="5182"/>
                  </a:cubicBezTo>
                  <a:lnTo>
                    <a:pt x="5228" y="480"/>
                  </a:lnTo>
                  <a:cubicBezTo>
                    <a:pt x="5342" y="366"/>
                    <a:pt x="5342" y="183"/>
                    <a:pt x="5228" y="69"/>
                  </a:cubicBezTo>
                  <a:cubicBezTo>
                    <a:pt x="5171" y="23"/>
                    <a:pt x="5096" y="1"/>
                    <a:pt x="50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2"/>
            <p:cNvSpPr/>
            <p:nvPr/>
          </p:nvSpPr>
          <p:spPr>
            <a:xfrm>
              <a:off x="7252272" y="2912222"/>
              <a:ext cx="105331" cy="103537"/>
            </a:xfrm>
            <a:custGeom>
              <a:avLst/>
              <a:gdLst/>
              <a:ahLst/>
              <a:cxnLst/>
              <a:rect l="l" t="t" r="r" b="b"/>
              <a:pathLst>
                <a:path w="5342" h="5251" extrusionOk="0">
                  <a:moveTo>
                    <a:pt x="320" y="1"/>
                  </a:moveTo>
                  <a:cubicBezTo>
                    <a:pt x="246" y="1"/>
                    <a:pt x="172" y="23"/>
                    <a:pt x="115" y="69"/>
                  </a:cubicBezTo>
                  <a:cubicBezTo>
                    <a:pt x="1" y="183"/>
                    <a:pt x="1" y="366"/>
                    <a:pt x="115" y="480"/>
                  </a:cubicBezTo>
                  <a:lnTo>
                    <a:pt x="4817" y="5182"/>
                  </a:lnTo>
                  <a:cubicBezTo>
                    <a:pt x="4885" y="5228"/>
                    <a:pt x="4954" y="5250"/>
                    <a:pt x="5022" y="5250"/>
                  </a:cubicBezTo>
                  <a:cubicBezTo>
                    <a:pt x="5091" y="5250"/>
                    <a:pt x="5159" y="5228"/>
                    <a:pt x="5228" y="5182"/>
                  </a:cubicBezTo>
                  <a:cubicBezTo>
                    <a:pt x="5342" y="5068"/>
                    <a:pt x="5342" y="4885"/>
                    <a:pt x="5228" y="4771"/>
                  </a:cubicBezTo>
                  <a:lnTo>
                    <a:pt x="526" y="69"/>
                  </a:lnTo>
                  <a:cubicBezTo>
                    <a:pt x="469" y="23"/>
                    <a:pt x="394" y="1"/>
                    <a:pt x="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2"/>
            <p:cNvSpPr/>
            <p:nvPr/>
          </p:nvSpPr>
          <p:spPr>
            <a:xfrm>
              <a:off x="7466503" y="2870362"/>
              <a:ext cx="187237" cy="187257"/>
            </a:xfrm>
            <a:custGeom>
              <a:avLst/>
              <a:gdLst/>
              <a:ahLst/>
              <a:cxnLst/>
              <a:rect l="l" t="t" r="r" b="b"/>
              <a:pathLst>
                <a:path w="9496" h="9497" extrusionOk="0">
                  <a:moveTo>
                    <a:pt x="0" y="1"/>
                  </a:moveTo>
                  <a:lnTo>
                    <a:pt x="0" y="9496"/>
                  </a:lnTo>
                  <a:lnTo>
                    <a:pt x="9496" y="9496"/>
                  </a:lnTo>
                  <a:lnTo>
                    <a:pt x="9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2"/>
            <p:cNvSpPr/>
            <p:nvPr/>
          </p:nvSpPr>
          <p:spPr>
            <a:xfrm>
              <a:off x="7507456" y="2912222"/>
              <a:ext cx="105331" cy="103537"/>
            </a:xfrm>
            <a:custGeom>
              <a:avLst/>
              <a:gdLst/>
              <a:ahLst/>
              <a:cxnLst/>
              <a:rect l="l" t="t" r="r" b="b"/>
              <a:pathLst>
                <a:path w="5342" h="5251" extrusionOk="0">
                  <a:moveTo>
                    <a:pt x="5022" y="1"/>
                  </a:moveTo>
                  <a:cubicBezTo>
                    <a:pt x="4948" y="1"/>
                    <a:pt x="4874" y="23"/>
                    <a:pt x="4817" y="69"/>
                  </a:cubicBezTo>
                  <a:lnTo>
                    <a:pt x="115" y="4771"/>
                  </a:lnTo>
                  <a:cubicBezTo>
                    <a:pt x="1" y="4885"/>
                    <a:pt x="1" y="5068"/>
                    <a:pt x="115" y="5182"/>
                  </a:cubicBezTo>
                  <a:cubicBezTo>
                    <a:pt x="183" y="5228"/>
                    <a:pt x="252" y="5250"/>
                    <a:pt x="320" y="5250"/>
                  </a:cubicBezTo>
                  <a:cubicBezTo>
                    <a:pt x="389" y="5250"/>
                    <a:pt x="480" y="5228"/>
                    <a:pt x="526" y="5182"/>
                  </a:cubicBezTo>
                  <a:lnTo>
                    <a:pt x="5228" y="480"/>
                  </a:lnTo>
                  <a:cubicBezTo>
                    <a:pt x="5342" y="366"/>
                    <a:pt x="5342" y="183"/>
                    <a:pt x="5228" y="69"/>
                  </a:cubicBezTo>
                  <a:cubicBezTo>
                    <a:pt x="5170" y="23"/>
                    <a:pt x="5096" y="1"/>
                    <a:pt x="50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7721687" y="2870362"/>
              <a:ext cx="187237" cy="187257"/>
            </a:xfrm>
            <a:custGeom>
              <a:avLst/>
              <a:gdLst/>
              <a:ahLst/>
              <a:cxnLst/>
              <a:rect l="l" t="t" r="r" b="b"/>
              <a:pathLst>
                <a:path w="9496" h="9497" extrusionOk="0">
                  <a:moveTo>
                    <a:pt x="0" y="1"/>
                  </a:moveTo>
                  <a:lnTo>
                    <a:pt x="0" y="9496"/>
                  </a:lnTo>
                  <a:lnTo>
                    <a:pt x="9496" y="9496"/>
                  </a:lnTo>
                  <a:lnTo>
                    <a:pt x="94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7772085" y="2916284"/>
              <a:ext cx="94979" cy="95413"/>
            </a:xfrm>
            <a:custGeom>
              <a:avLst/>
              <a:gdLst/>
              <a:ahLst/>
              <a:cxnLst/>
              <a:rect l="l" t="t" r="r" b="b"/>
              <a:pathLst>
                <a:path w="4817" h="4839" extrusionOk="0">
                  <a:moveTo>
                    <a:pt x="4246" y="571"/>
                  </a:moveTo>
                  <a:lnTo>
                    <a:pt x="4246" y="4268"/>
                  </a:lnTo>
                  <a:lnTo>
                    <a:pt x="571" y="4268"/>
                  </a:lnTo>
                  <a:lnTo>
                    <a:pt x="571" y="571"/>
                  </a:lnTo>
                  <a:close/>
                  <a:moveTo>
                    <a:pt x="275" y="0"/>
                  </a:moveTo>
                  <a:cubicBezTo>
                    <a:pt x="115" y="0"/>
                    <a:pt x="1" y="137"/>
                    <a:pt x="1" y="297"/>
                  </a:cubicBezTo>
                  <a:lnTo>
                    <a:pt x="1" y="4542"/>
                  </a:lnTo>
                  <a:cubicBezTo>
                    <a:pt x="1" y="4702"/>
                    <a:pt x="115" y="4839"/>
                    <a:pt x="275" y="4839"/>
                  </a:cubicBezTo>
                  <a:lnTo>
                    <a:pt x="4543" y="4839"/>
                  </a:lnTo>
                  <a:cubicBezTo>
                    <a:pt x="4680" y="4839"/>
                    <a:pt x="4817" y="4702"/>
                    <a:pt x="4817" y="4542"/>
                  </a:cubicBezTo>
                  <a:lnTo>
                    <a:pt x="4817" y="297"/>
                  </a:lnTo>
                  <a:cubicBezTo>
                    <a:pt x="4817" y="137"/>
                    <a:pt x="4680" y="0"/>
                    <a:pt x="45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7976872" y="2870362"/>
              <a:ext cx="186784" cy="187257"/>
            </a:xfrm>
            <a:custGeom>
              <a:avLst/>
              <a:gdLst/>
              <a:ahLst/>
              <a:cxnLst/>
              <a:rect l="l" t="t" r="r" b="b"/>
              <a:pathLst>
                <a:path w="9473" h="9497" extrusionOk="0">
                  <a:moveTo>
                    <a:pt x="0" y="1"/>
                  </a:moveTo>
                  <a:lnTo>
                    <a:pt x="0" y="9496"/>
                  </a:lnTo>
                  <a:lnTo>
                    <a:pt x="9473" y="9496"/>
                  </a:lnTo>
                  <a:lnTo>
                    <a:pt x="94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p:nvPr/>
          </p:nvSpPr>
          <p:spPr>
            <a:xfrm>
              <a:off x="8022774" y="2916383"/>
              <a:ext cx="11278" cy="11160"/>
            </a:xfrm>
            <a:custGeom>
              <a:avLst/>
              <a:gdLst/>
              <a:ahLst/>
              <a:cxnLst/>
              <a:rect l="l" t="t" r="r" b="b"/>
              <a:pathLst>
                <a:path w="572" h="566" extrusionOk="0">
                  <a:moveTo>
                    <a:pt x="286" y="1"/>
                  </a:moveTo>
                  <a:cubicBezTo>
                    <a:pt x="252" y="1"/>
                    <a:pt x="217" y="6"/>
                    <a:pt x="183" y="18"/>
                  </a:cubicBezTo>
                  <a:cubicBezTo>
                    <a:pt x="137" y="41"/>
                    <a:pt x="115" y="64"/>
                    <a:pt x="92" y="86"/>
                  </a:cubicBezTo>
                  <a:cubicBezTo>
                    <a:pt x="23" y="132"/>
                    <a:pt x="1" y="223"/>
                    <a:pt x="1" y="292"/>
                  </a:cubicBezTo>
                  <a:cubicBezTo>
                    <a:pt x="1" y="337"/>
                    <a:pt x="1" y="360"/>
                    <a:pt x="23" y="406"/>
                  </a:cubicBezTo>
                  <a:cubicBezTo>
                    <a:pt x="46" y="429"/>
                    <a:pt x="69" y="452"/>
                    <a:pt x="92" y="497"/>
                  </a:cubicBezTo>
                  <a:cubicBezTo>
                    <a:pt x="137" y="543"/>
                    <a:pt x="206" y="566"/>
                    <a:pt x="297" y="566"/>
                  </a:cubicBezTo>
                  <a:cubicBezTo>
                    <a:pt x="366" y="566"/>
                    <a:pt x="434" y="543"/>
                    <a:pt x="480" y="497"/>
                  </a:cubicBezTo>
                  <a:cubicBezTo>
                    <a:pt x="548" y="429"/>
                    <a:pt x="571" y="360"/>
                    <a:pt x="571" y="292"/>
                  </a:cubicBezTo>
                  <a:cubicBezTo>
                    <a:pt x="571" y="246"/>
                    <a:pt x="571" y="223"/>
                    <a:pt x="548" y="178"/>
                  </a:cubicBezTo>
                  <a:cubicBezTo>
                    <a:pt x="526" y="132"/>
                    <a:pt x="526" y="109"/>
                    <a:pt x="480" y="86"/>
                  </a:cubicBezTo>
                  <a:cubicBezTo>
                    <a:pt x="457" y="64"/>
                    <a:pt x="434" y="41"/>
                    <a:pt x="389" y="18"/>
                  </a:cubicBezTo>
                  <a:cubicBezTo>
                    <a:pt x="354" y="6"/>
                    <a:pt x="320" y="1"/>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2"/>
            <p:cNvSpPr/>
            <p:nvPr/>
          </p:nvSpPr>
          <p:spPr>
            <a:xfrm>
              <a:off x="8106495" y="2916383"/>
              <a:ext cx="11259" cy="11160"/>
            </a:xfrm>
            <a:custGeom>
              <a:avLst/>
              <a:gdLst/>
              <a:ahLst/>
              <a:cxnLst/>
              <a:rect l="l" t="t" r="r" b="b"/>
              <a:pathLst>
                <a:path w="571" h="566" extrusionOk="0">
                  <a:moveTo>
                    <a:pt x="297" y="1"/>
                  </a:moveTo>
                  <a:cubicBezTo>
                    <a:pt x="257" y="1"/>
                    <a:pt x="217" y="6"/>
                    <a:pt x="183" y="18"/>
                  </a:cubicBezTo>
                  <a:cubicBezTo>
                    <a:pt x="160" y="41"/>
                    <a:pt x="114" y="64"/>
                    <a:pt x="91" y="86"/>
                  </a:cubicBezTo>
                  <a:cubicBezTo>
                    <a:pt x="46" y="132"/>
                    <a:pt x="0" y="223"/>
                    <a:pt x="0" y="292"/>
                  </a:cubicBezTo>
                  <a:cubicBezTo>
                    <a:pt x="0" y="337"/>
                    <a:pt x="23" y="360"/>
                    <a:pt x="23" y="406"/>
                  </a:cubicBezTo>
                  <a:cubicBezTo>
                    <a:pt x="46" y="429"/>
                    <a:pt x="69" y="452"/>
                    <a:pt x="91" y="497"/>
                  </a:cubicBezTo>
                  <a:cubicBezTo>
                    <a:pt x="137" y="543"/>
                    <a:pt x="228" y="566"/>
                    <a:pt x="297" y="566"/>
                  </a:cubicBezTo>
                  <a:cubicBezTo>
                    <a:pt x="365" y="566"/>
                    <a:pt x="434" y="543"/>
                    <a:pt x="502" y="497"/>
                  </a:cubicBezTo>
                  <a:cubicBezTo>
                    <a:pt x="548" y="429"/>
                    <a:pt x="571" y="360"/>
                    <a:pt x="571" y="292"/>
                  </a:cubicBezTo>
                  <a:cubicBezTo>
                    <a:pt x="571" y="246"/>
                    <a:pt x="571" y="223"/>
                    <a:pt x="548" y="178"/>
                  </a:cubicBezTo>
                  <a:cubicBezTo>
                    <a:pt x="548" y="132"/>
                    <a:pt x="525" y="109"/>
                    <a:pt x="502" y="86"/>
                  </a:cubicBezTo>
                  <a:cubicBezTo>
                    <a:pt x="479" y="64"/>
                    <a:pt x="434" y="41"/>
                    <a:pt x="411" y="18"/>
                  </a:cubicBezTo>
                  <a:cubicBezTo>
                    <a:pt x="377" y="6"/>
                    <a:pt x="337"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2"/>
            <p:cNvSpPr/>
            <p:nvPr/>
          </p:nvSpPr>
          <p:spPr>
            <a:xfrm>
              <a:off x="8022774" y="3000202"/>
              <a:ext cx="11278" cy="11495"/>
            </a:xfrm>
            <a:custGeom>
              <a:avLst/>
              <a:gdLst/>
              <a:ahLst/>
              <a:cxnLst/>
              <a:rect l="l" t="t" r="r" b="b"/>
              <a:pathLst>
                <a:path w="572" h="583" extrusionOk="0">
                  <a:moveTo>
                    <a:pt x="286" y="1"/>
                  </a:moveTo>
                  <a:cubicBezTo>
                    <a:pt x="252" y="1"/>
                    <a:pt x="217" y="12"/>
                    <a:pt x="183" y="35"/>
                  </a:cubicBezTo>
                  <a:cubicBezTo>
                    <a:pt x="137" y="35"/>
                    <a:pt x="115" y="58"/>
                    <a:pt x="92" y="81"/>
                  </a:cubicBezTo>
                  <a:cubicBezTo>
                    <a:pt x="23" y="149"/>
                    <a:pt x="1" y="218"/>
                    <a:pt x="1" y="286"/>
                  </a:cubicBezTo>
                  <a:cubicBezTo>
                    <a:pt x="1" y="332"/>
                    <a:pt x="1" y="355"/>
                    <a:pt x="23" y="400"/>
                  </a:cubicBezTo>
                  <a:cubicBezTo>
                    <a:pt x="46" y="446"/>
                    <a:pt x="46" y="469"/>
                    <a:pt x="92" y="492"/>
                  </a:cubicBezTo>
                  <a:cubicBezTo>
                    <a:pt x="115" y="515"/>
                    <a:pt x="137" y="537"/>
                    <a:pt x="183" y="560"/>
                  </a:cubicBezTo>
                  <a:cubicBezTo>
                    <a:pt x="206" y="560"/>
                    <a:pt x="252" y="583"/>
                    <a:pt x="297" y="583"/>
                  </a:cubicBezTo>
                  <a:cubicBezTo>
                    <a:pt x="320" y="583"/>
                    <a:pt x="366" y="560"/>
                    <a:pt x="389" y="560"/>
                  </a:cubicBezTo>
                  <a:cubicBezTo>
                    <a:pt x="434" y="537"/>
                    <a:pt x="457" y="515"/>
                    <a:pt x="480" y="492"/>
                  </a:cubicBezTo>
                  <a:cubicBezTo>
                    <a:pt x="526" y="469"/>
                    <a:pt x="526" y="446"/>
                    <a:pt x="548" y="400"/>
                  </a:cubicBezTo>
                  <a:cubicBezTo>
                    <a:pt x="571" y="355"/>
                    <a:pt x="571" y="332"/>
                    <a:pt x="571" y="286"/>
                  </a:cubicBezTo>
                  <a:cubicBezTo>
                    <a:pt x="571" y="218"/>
                    <a:pt x="548" y="149"/>
                    <a:pt x="480" y="81"/>
                  </a:cubicBezTo>
                  <a:cubicBezTo>
                    <a:pt x="457" y="58"/>
                    <a:pt x="434" y="35"/>
                    <a:pt x="389" y="35"/>
                  </a:cubicBezTo>
                  <a:cubicBezTo>
                    <a:pt x="354" y="12"/>
                    <a:pt x="320" y="1"/>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2"/>
            <p:cNvSpPr/>
            <p:nvPr/>
          </p:nvSpPr>
          <p:spPr>
            <a:xfrm>
              <a:off x="8106495" y="3000419"/>
              <a:ext cx="11259" cy="11278"/>
            </a:xfrm>
            <a:custGeom>
              <a:avLst/>
              <a:gdLst/>
              <a:ahLst/>
              <a:cxnLst/>
              <a:rect l="l" t="t" r="r" b="b"/>
              <a:pathLst>
                <a:path w="571" h="572" extrusionOk="0">
                  <a:moveTo>
                    <a:pt x="303" y="0"/>
                  </a:moveTo>
                  <a:cubicBezTo>
                    <a:pt x="263" y="0"/>
                    <a:pt x="223" y="8"/>
                    <a:pt x="183" y="24"/>
                  </a:cubicBezTo>
                  <a:cubicBezTo>
                    <a:pt x="160" y="24"/>
                    <a:pt x="114" y="47"/>
                    <a:pt x="91" y="70"/>
                  </a:cubicBezTo>
                  <a:cubicBezTo>
                    <a:pt x="46" y="138"/>
                    <a:pt x="0" y="207"/>
                    <a:pt x="0" y="275"/>
                  </a:cubicBezTo>
                  <a:cubicBezTo>
                    <a:pt x="0" y="321"/>
                    <a:pt x="23" y="344"/>
                    <a:pt x="23" y="389"/>
                  </a:cubicBezTo>
                  <a:cubicBezTo>
                    <a:pt x="46" y="435"/>
                    <a:pt x="69" y="458"/>
                    <a:pt x="91" y="481"/>
                  </a:cubicBezTo>
                  <a:cubicBezTo>
                    <a:pt x="114" y="504"/>
                    <a:pt x="160" y="526"/>
                    <a:pt x="183" y="549"/>
                  </a:cubicBezTo>
                  <a:cubicBezTo>
                    <a:pt x="228" y="549"/>
                    <a:pt x="251" y="572"/>
                    <a:pt x="297" y="572"/>
                  </a:cubicBezTo>
                  <a:cubicBezTo>
                    <a:pt x="365" y="572"/>
                    <a:pt x="434" y="526"/>
                    <a:pt x="502" y="481"/>
                  </a:cubicBezTo>
                  <a:cubicBezTo>
                    <a:pt x="525" y="458"/>
                    <a:pt x="548" y="435"/>
                    <a:pt x="548" y="389"/>
                  </a:cubicBezTo>
                  <a:cubicBezTo>
                    <a:pt x="571" y="344"/>
                    <a:pt x="571" y="321"/>
                    <a:pt x="571" y="275"/>
                  </a:cubicBezTo>
                  <a:cubicBezTo>
                    <a:pt x="571" y="207"/>
                    <a:pt x="548" y="138"/>
                    <a:pt x="502" y="70"/>
                  </a:cubicBezTo>
                  <a:cubicBezTo>
                    <a:pt x="443" y="26"/>
                    <a:pt x="375" y="0"/>
                    <a:pt x="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2"/>
            <p:cNvSpPr/>
            <p:nvPr/>
          </p:nvSpPr>
          <p:spPr>
            <a:xfrm>
              <a:off x="8417479" y="1683566"/>
              <a:ext cx="831724" cy="832177"/>
            </a:xfrm>
            <a:custGeom>
              <a:avLst/>
              <a:gdLst/>
              <a:ahLst/>
              <a:cxnLst/>
              <a:rect l="l" t="t" r="r" b="b"/>
              <a:pathLst>
                <a:path w="42182" h="42205" extrusionOk="0">
                  <a:moveTo>
                    <a:pt x="2739" y="1"/>
                  </a:moveTo>
                  <a:cubicBezTo>
                    <a:pt x="1210" y="1"/>
                    <a:pt x="0" y="1233"/>
                    <a:pt x="0" y="2740"/>
                  </a:cubicBezTo>
                  <a:lnTo>
                    <a:pt x="0" y="39466"/>
                  </a:lnTo>
                  <a:cubicBezTo>
                    <a:pt x="0" y="40972"/>
                    <a:pt x="1210" y="42205"/>
                    <a:pt x="2739" y="42205"/>
                  </a:cubicBezTo>
                  <a:lnTo>
                    <a:pt x="39442" y="42205"/>
                  </a:lnTo>
                  <a:cubicBezTo>
                    <a:pt x="40949" y="42205"/>
                    <a:pt x="42181" y="40972"/>
                    <a:pt x="42181" y="39466"/>
                  </a:cubicBezTo>
                  <a:lnTo>
                    <a:pt x="42181" y="2740"/>
                  </a:lnTo>
                  <a:cubicBezTo>
                    <a:pt x="42181" y="1233"/>
                    <a:pt x="40949" y="1"/>
                    <a:pt x="39442" y="1"/>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2"/>
            <p:cNvSpPr/>
            <p:nvPr/>
          </p:nvSpPr>
          <p:spPr>
            <a:xfrm>
              <a:off x="8364814" y="1630920"/>
              <a:ext cx="831724" cy="832157"/>
            </a:xfrm>
            <a:custGeom>
              <a:avLst/>
              <a:gdLst/>
              <a:ahLst/>
              <a:cxnLst/>
              <a:rect l="l" t="t" r="r" b="b"/>
              <a:pathLst>
                <a:path w="42182" h="42204" extrusionOk="0">
                  <a:moveTo>
                    <a:pt x="2740" y="0"/>
                  </a:moveTo>
                  <a:cubicBezTo>
                    <a:pt x="1233" y="0"/>
                    <a:pt x="1" y="1233"/>
                    <a:pt x="1" y="2739"/>
                  </a:cubicBezTo>
                  <a:lnTo>
                    <a:pt x="1" y="39465"/>
                  </a:lnTo>
                  <a:cubicBezTo>
                    <a:pt x="1" y="40971"/>
                    <a:pt x="1233" y="42204"/>
                    <a:pt x="2740" y="42204"/>
                  </a:cubicBezTo>
                  <a:lnTo>
                    <a:pt x="39443" y="42204"/>
                  </a:lnTo>
                  <a:cubicBezTo>
                    <a:pt x="40972" y="42204"/>
                    <a:pt x="42182" y="40971"/>
                    <a:pt x="42182" y="39465"/>
                  </a:cubicBezTo>
                  <a:lnTo>
                    <a:pt x="42182" y="2739"/>
                  </a:lnTo>
                  <a:cubicBezTo>
                    <a:pt x="42182" y="1233"/>
                    <a:pt x="40972" y="0"/>
                    <a:pt x="39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2"/>
            <p:cNvSpPr/>
            <p:nvPr/>
          </p:nvSpPr>
          <p:spPr>
            <a:xfrm>
              <a:off x="8359411" y="1625518"/>
              <a:ext cx="842982" cy="842963"/>
            </a:xfrm>
            <a:custGeom>
              <a:avLst/>
              <a:gdLst/>
              <a:ahLst/>
              <a:cxnLst/>
              <a:rect l="l" t="t" r="r" b="b"/>
              <a:pathLst>
                <a:path w="42753" h="42752" extrusionOk="0">
                  <a:moveTo>
                    <a:pt x="39717" y="571"/>
                  </a:moveTo>
                  <a:cubicBezTo>
                    <a:pt x="41086" y="571"/>
                    <a:pt x="42182" y="1666"/>
                    <a:pt x="42182" y="3013"/>
                  </a:cubicBezTo>
                  <a:lnTo>
                    <a:pt x="42182" y="39739"/>
                  </a:lnTo>
                  <a:cubicBezTo>
                    <a:pt x="42182" y="41086"/>
                    <a:pt x="41086" y="42181"/>
                    <a:pt x="39717" y="42181"/>
                  </a:cubicBezTo>
                  <a:lnTo>
                    <a:pt x="3014" y="42181"/>
                  </a:lnTo>
                  <a:cubicBezTo>
                    <a:pt x="1667" y="42181"/>
                    <a:pt x="571" y="41086"/>
                    <a:pt x="571" y="39739"/>
                  </a:cubicBezTo>
                  <a:lnTo>
                    <a:pt x="571" y="3013"/>
                  </a:lnTo>
                  <a:cubicBezTo>
                    <a:pt x="571" y="1666"/>
                    <a:pt x="1667" y="571"/>
                    <a:pt x="3014" y="571"/>
                  </a:cubicBezTo>
                  <a:close/>
                  <a:moveTo>
                    <a:pt x="3014" y="0"/>
                  </a:moveTo>
                  <a:cubicBezTo>
                    <a:pt x="1348" y="0"/>
                    <a:pt x="1" y="1347"/>
                    <a:pt x="1" y="3013"/>
                  </a:cubicBezTo>
                  <a:lnTo>
                    <a:pt x="1" y="39739"/>
                  </a:lnTo>
                  <a:cubicBezTo>
                    <a:pt x="1" y="41405"/>
                    <a:pt x="1348" y="42752"/>
                    <a:pt x="3014" y="42752"/>
                  </a:cubicBezTo>
                  <a:lnTo>
                    <a:pt x="39717" y="42752"/>
                  </a:lnTo>
                  <a:cubicBezTo>
                    <a:pt x="41383" y="42752"/>
                    <a:pt x="42753" y="41405"/>
                    <a:pt x="42753" y="39739"/>
                  </a:cubicBezTo>
                  <a:lnTo>
                    <a:pt x="42753" y="3013"/>
                  </a:lnTo>
                  <a:cubicBezTo>
                    <a:pt x="42753" y="1347"/>
                    <a:pt x="41383" y="0"/>
                    <a:pt x="397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2"/>
            <p:cNvSpPr/>
            <p:nvPr/>
          </p:nvSpPr>
          <p:spPr>
            <a:xfrm>
              <a:off x="8428718" y="1690329"/>
              <a:ext cx="54933" cy="54026"/>
            </a:xfrm>
            <a:custGeom>
              <a:avLst/>
              <a:gdLst/>
              <a:ahLst/>
              <a:cxnLst/>
              <a:rect l="l" t="t" r="r" b="b"/>
              <a:pathLst>
                <a:path w="2786" h="2740" extrusionOk="0">
                  <a:moveTo>
                    <a:pt x="2466" y="0"/>
                  </a:moveTo>
                  <a:cubicBezTo>
                    <a:pt x="2392" y="0"/>
                    <a:pt x="2318" y="23"/>
                    <a:pt x="2261" y="69"/>
                  </a:cubicBezTo>
                  <a:lnTo>
                    <a:pt x="115" y="2237"/>
                  </a:lnTo>
                  <a:cubicBezTo>
                    <a:pt x="1" y="2351"/>
                    <a:pt x="1" y="2534"/>
                    <a:pt x="115" y="2648"/>
                  </a:cubicBezTo>
                  <a:cubicBezTo>
                    <a:pt x="161" y="2693"/>
                    <a:pt x="229" y="2739"/>
                    <a:pt x="321" y="2739"/>
                  </a:cubicBezTo>
                  <a:cubicBezTo>
                    <a:pt x="389" y="2739"/>
                    <a:pt x="457" y="2693"/>
                    <a:pt x="503" y="2648"/>
                  </a:cubicBezTo>
                  <a:lnTo>
                    <a:pt x="2672" y="479"/>
                  </a:lnTo>
                  <a:cubicBezTo>
                    <a:pt x="2786" y="365"/>
                    <a:pt x="2786" y="183"/>
                    <a:pt x="2672" y="69"/>
                  </a:cubicBezTo>
                  <a:cubicBezTo>
                    <a:pt x="2614" y="23"/>
                    <a:pt x="2540" y="0"/>
                    <a:pt x="2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2"/>
            <p:cNvSpPr/>
            <p:nvPr/>
          </p:nvSpPr>
          <p:spPr>
            <a:xfrm>
              <a:off x="8428718" y="1690329"/>
              <a:ext cx="54933" cy="54026"/>
            </a:xfrm>
            <a:custGeom>
              <a:avLst/>
              <a:gdLst/>
              <a:ahLst/>
              <a:cxnLst/>
              <a:rect l="l" t="t" r="r" b="b"/>
              <a:pathLst>
                <a:path w="2786" h="2740" extrusionOk="0">
                  <a:moveTo>
                    <a:pt x="318" y="0"/>
                  </a:moveTo>
                  <a:cubicBezTo>
                    <a:pt x="246" y="0"/>
                    <a:pt x="172" y="23"/>
                    <a:pt x="115" y="69"/>
                  </a:cubicBezTo>
                  <a:cubicBezTo>
                    <a:pt x="1" y="183"/>
                    <a:pt x="1" y="365"/>
                    <a:pt x="115" y="479"/>
                  </a:cubicBezTo>
                  <a:lnTo>
                    <a:pt x="2283" y="2648"/>
                  </a:lnTo>
                  <a:cubicBezTo>
                    <a:pt x="2329" y="2693"/>
                    <a:pt x="2398" y="2739"/>
                    <a:pt x="2466" y="2739"/>
                  </a:cubicBezTo>
                  <a:cubicBezTo>
                    <a:pt x="2557" y="2739"/>
                    <a:pt x="2626" y="2693"/>
                    <a:pt x="2672" y="2648"/>
                  </a:cubicBezTo>
                  <a:cubicBezTo>
                    <a:pt x="2786" y="2534"/>
                    <a:pt x="2786" y="2351"/>
                    <a:pt x="2672" y="2237"/>
                  </a:cubicBezTo>
                  <a:lnTo>
                    <a:pt x="503" y="69"/>
                  </a:lnTo>
                  <a:cubicBezTo>
                    <a:pt x="457" y="23"/>
                    <a:pt x="389" y="0"/>
                    <a:pt x="3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2"/>
            <p:cNvSpPr/>
            <p:nvPr/>
          </p:nvSpPr>
          <p:spPr>
            <a:xfrm>
              <a:off x="8179844" y="1858638"/>
              <a:ext cx="246646" cy="107579"/>
            </a:xfrm>
            <a:custGeom>
              <a:avLst/>
              <a:gdLst/>
              <a:ahLst/>
              <a:cxnLst/>
              <a:rect l="l" t="t" r="r" b="b"/>
              <a:pathLst>
                <a:path w="12509" h="5456" extrusionOk="0">
                  <a:moveTo>
                    <a:pt x="274" y="1"/>
                  </a:moveTo>
                  <a:cubicBezTo>
                    <a:pt x="115" y="1"/>
                    <a:pt x="1" y="138"/>
                    <a:pt x="1" y="297"/>
                  </a:cubicBezTo>
                  <a:cubicBezTo>
                    <a:pt x="1" y="457"/>
                    <a:pt x="115" y="571"/>
                    <a:pt x="274" y="571"/>
                  </a:cubicBezTo>
                  <a:cubicBezTo>
                    <a:pt x="3470" y="571"/>
                    <a:pt x="4976" y="1827"/>
                    <a:pt x="6414" y="3036"/>
                  </a:cubicBezTo>
                  <a:cubicBezTo>
                    <a:pt x="7830" y="4223"/>
                    <a:pt x="9290" y="5456"/>
                    <a:pt x="12235" y="5456"/>
                  </a:cubicBezTo>
                  <a:cubicBezTo>
                    <a:pt x="12395" y="5456"/>
                    <a:pt x="12509" y="5342"/>
                    <a:pt x="12509" y="5182"/>
                  </a:cubicBezTo>
                  <a:cubicBezTo>
                    <a:pt x="12509" y="5022"/>
                    <a:pt x="12395" y="4885"/>
                    <a:pt x="12235" y="4885"/>
                  </a:cubicBezTo>
                  <a:cubicBezTo>
                    <a:pt x="9496" y="4885"/>
                    <a:pt x="8172" y="3790"/>
                    <a:pt x="6780" y="2603"/>
                  </a:cubicBezTo>
                  <a:cubicBezTo>
                    <a:pt x="5273" y="1325"/>
                    <a:pt x="3698"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2"/>
            <p:cNvSpPr/>
            <p:nvPr/>
          </p:nvSpPr>
          <p:spPr>
            <a:xfrm>
              <a:off x="8421068" y="1939203"/>
              <a:ext cx="42787" cy="42767"/>
            </a:xfrm>
            <a:custGeom>
              <a:avLst/>
              <a:gdLst/>
              <a:ahLst/>
              <a:cxnLst/>
              <a:rect l="l" t="t" r="r" b="b"/>
              <a:pathLst>
                <a:path w="2170" h="2169" extrusionOk="0">
                  <a:moveTo>
                    <a:pt x="1074" y="0"/>
                  </a:moveTo>
                  <a:cubicBezTo>
                    <a:pt x="480" y="0"/>
                    <a:pt x="1" y="503"/>
                    <a:pt x="1" y="1096"/>
                  </a:cubicBezTo>
                  <a:cubicBezTo>
                    <a:pt x="1" y="1689"/>
                    <a:pt x="480" y="2169"/>
                    <a:pt x="1074" y="2169"/>
                  </a:cubicBezTo>
                  <a:cubicBezTo>
                    <a:pt x="1667" y="2169"/>
                    <a:pt x="2169" y="1689"/>
                    <a:pt x="2169" y="1096"/>
                  </a:cubicBezTo>
                  <a:cubicBezTo>
                    <a:pt x="2169" y="503"/>
                    <a:pt x="1667" y="0"/>
                    <a:pt x="1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2"/>
            <p:cNvSpPr/>
            <p:nvPr/>
          </p:nvSpPr>
          <p:spPr>
            <a:xfrm>
              <a:off x="8415231" y="1933801"/>
              <a:ext cx="54026" cy="54026"/>
            </a:xfrm>
            <a:custGeom>
              <a:avLst/>
              <a:gdLst/>
              <a:ahLst/>
              <a:cxnLst/>
              <a:rect l="l" t="t" r="r" b="b"/>
              <a:pathLst>
                <a:path w="2740" h="2740" extrusionOk="0">
                  <a:moveTo>
                    <a:pt x="1370" y="571"/>
                  </a:moveTo>
                  <a:cubicBezTo>
                    <a:pt x="1826" y="571"/>
                    <a:pt x="2169" y="914"/>
                    <a:pt x="2169" y="1370"/>
                  </a:cubicBezTo>
                  <a:cubicBezTo>
                    <a:pt x="2169" y="1804"/>
                    <a:pt x="1826" y="2169"/>
                    <a:pt x="1370" y="2169"/>
                  </a:cubicBezTo>
                  <a:cubicBezTo>
                    <a:pt x="936" y="2169"/>
                    <a:pt x="571" y="1804"/>
                    <a:pt x="571" y="1370"/>
                  </a:cubicBezTo>
                  <a:cubicBezTo>
                    <a:pt x="571" y="914"/>
                    <a:pt x="936" y="571"/>
                    <a:pt x="1370" y="571"/>
                  </a:cubicBezTo>
                  <a:close/>
                  <a:moveTo>
                    <a:pt x="1370" y="0"/>
                  </a:moveTo>
                  <a:cubicBezTo>
                    <a:pt x="616" y="0"/>
                    <a:pt x="0" y="617"/>
                    <a:pt x="0" y="1370"/>
                  </a:cubicBezTo>
                  <a:cubicBezTo>
                    <a:pt x="0" y="2123"/>
                    <a:pt x="616" y="2740"/>
                    <a:pt x="1370" y="2740"/>
                  </a:cubicBezTo>
                  <a:cubicBezTo>
                    <a:pt x="2123" y="2740"/>
                    <a:pt x="2739" y="2123"/>
                    <a:pt x="2739" y="1370"/>
                  </a:cubicBezTo>
                  <a:cubicBezTo>
                    <a:pt x="2739" y="617"/>
                    <a:pt x="2123"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2"/>
            <p:cNvSpPr/>
            <p:nvPr/>
          </p:nvSpPr>
          <p:spPr>
            <a:xfrm>
              <a:off x="8142932" y="1842884"/>
              <a:ext cx="42333" cy="42787"/>
            </a:xfrm>
            <a:custGeom>
              <a:avLst/>
              <a:gdLst/>
              <a:ahLst/>
              <a:cxnLst/>
              <a:rect l="l" t="t" r="r" b="b"/>
              <a:pathLst>
                <a:path w="2147" h="2170" extrusionOk="0">
                  <a:moveTo>
                    <a:pt x="1074" y="1"/>
                  </a:moveTo>
                  <a:cubicBezTo>
                    <a:pt x="480" y="1"/>
                    <a:pt x="1" y="503"/>
                    <a:pt x="1" y="1096"/>
                  </a:cubicBezTo>
                  <a:cubicBezTo>
                    <a:pt x="1" y="1690"/>
                    <a:pt x="480" y="2169"/>
                    <a:pt x="1074" y="2169"/>
                  </a:cubicBezTo>
                  <a:cubicBezTo>
                    <a:pt x="1667" y="2169"/>
                    <a:pt x="2146" y="1690"/>
                    <a:pt x="2146" y="1096"/>
                  </a:cubicBezTo>
                  <a:cubicBezTo>
                    <a:pt x="2146" y="503"/>
                    <a:pt x="1667" y="1"/>
                    <a:pt x="1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2"/>
            <p:cNvSpPr/>
            <p:nvPr/>
          </p:nvSpPr>
          <p:spPr>
            <a:xfrm>
              <a:off x="8137096" y="1837481"/>
              <a:ext cx="54026" cy="54026"/>
            </a:xfrm>
            <a:custGeom>
              <a:avLst/>
              <a:gdLst/>
              <a:ahLst/>
              <a:cxnLst/>
              <a:rect l="l" t="t" r="r" b="b"/>
              <a:pathLst>
                <a:path w="2740" h="2740" extrusionOk="0">
                  <a:moveTo>
                    <a:pt x="1370" y="572"/>
                  </a:moveTo>
                  <a:cubicBezTo>
                    <a:pt x="1803" y="572"/>
                    <a:pt x="2169" y="914"/>
                    <a:pt x="2169" y="1370"/>
                  </a:cubicBezTo>
                  <a:cubicBezTo>
                    <a:pt x="2169" y="1804"/>
                    <a:pt x="1803" y="2169"/>
                    <a:pt x="1370" y="2169"/>
                  </a:cubicBezTo>
                  <a:cubicBezTo>
                    <a:pt x="936" y="2169"/>
                    <a:pt x="571" y="1804"/>
                    <a:pt x="571" y="1370"/>
                  </a:cubicBezTo>
                  <a:cubicBezTo>
                    <a:pt x="571" y="914"/>
                    <a:pt x="936" y="572"/>
                    <a:pt x="1370" y="572"/>
                  </a:cubicBezTo>
                  <a:close/>
                  <a:moveTo>
                    <a:pt x="1370" y="1"/>
                  </a:moveTo>
                  <a:cubicBezTo>
                    <a:pt x="616" y="1"/>
                    <a:pt x="0" y="617"/>
                    <a:pt x="0" y="1370"/>
                  </a:cubicBezTo>
                  <a:cubicBezTo>
                    <a:pt x="0" y="2124"/>
                    <a:pt x="616" y="2740"/>
                    <a:pt x="1370" y="2740"/>
                  </a:cubicBezTo>
                  <a:cubicBezTo>
                    <a:pt x="2123" y="2740"/>
                    <a:pt x="2739" y="2124"/>
                    <a:pt x="2739" y="1370"/>
                  </a:cubicBezTo>
                  <a:cubicBezTo>
                    <a:pt x="2739" y="617"/>
                    <a:pt x="2123" y="1"/>
                    <a:pt x="1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2"/>
            <p:cNvSpPr/>
            <p:nvPr/>
          </p:nvSpPr>
          <p:spPr>
            <a:xfrm>
              <a:off x="8421068" y="2071528"/>
              <a:ext cx="42787" cy="42767"/>
            </a:xfrm>
            <a:custGeom>
              <a:avLst/>
              <a:gdLst/>
              <a:ahLst/>
              <a:cxnLst/>
              <a:rect l="l" t="t" r="r" b="b"/>
              <a:pathLst>
                <a:path w="2170" h="2169" extrusionOk="0">
                  <a:moveTo>
                    <a:pt x="1074" y="0"/>
                  </a:moveTo>
                  <a:cubicBezTo>
                    <a:pt x="480" y="0"/>
                    <a:pt x="1" y="479"/>
                    <a:pt x="1" y="1073"/>
                  </a:cubicBezTo>
                  <a:cubicBezTo>
                    <a:pt x="1" y="1666"/>
                    <a:pt x="480" y="2168"/>
                    <a:pt x="1074" y="2168"/>
                  </a:cubicBezTo>
                  <a:cubicBezTo>
                    <a:pt x="1667" y="2168"/>
                    <a:pt x="2169" y="1666"/>
                    <a:pt x="2169" y="1073"/>
                  </a:cubicBezTo>
                  <a:cubicBezTo>
                    <a:pt x="2169" y="479"/>
                    <a:pt x="1667" y="0"/>
                    <a:pt x="1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2"/>
            <p:cNvSpPr/>
            <p:nvPr/>
          </p:nvSpPr>
          <p:spPr>
            <a:xfrm>
              <a:off x="8415231" y="2065671"/>
              <a:ext cx="54026" cy="54026"/>
            </a:xfrm>
            <a:custGeom>
              <a:avLst/>
              <a:gdLst/>
              <a:ahLst/>
              <a:cxnLst/>
              <a:rect l="l" t="t" r="r" b="b"/>
              <a:pathLst>
                <a:path w="2740" h="2740" extrusionOk="0">
                  <a:moveTo>
                    <a:pt x="1370" y="571"/>
                  </a:moveTo>
                  <a:cubicBezTo>
                    <a:pt x="1826" y="571"/>
                    <a:pt x="2169" y="936"/>
                    <a:pt x="2169" y="1370"/>
                  </a:cubicBezTo>
                  <a:cubicBezTo>
                    <a:pt x="2169" y="1803"/>
                    <a:pt x="1826" y="2169"/>
                    <a:pt x="1370" y="2169"/>
                  </a:cubicBezTo>
                  <a:cubicBezTo>
                    <a:pt x="936" y="2169"/>
                    <a:pt x="571" y="1803"/>
                    <a:pt x="571" y="1370"/>
                  </a:cubicBezTo>
                  <a:cubicBezTo>
                    <a:pt x="571" y="936"/>
                    <a:pt x="936" y="571"/>
                    <a:pt x="1370" y="571"/>
                  </a:cubicBezTo>
                  <a:close/>
                  <a:moveTo>
                    <a:pt x="1370" y="0"/>
                  </a:moveTo>
                  <a:cubicBezTo>
                    <a:pt x="616" y="0"/>
                    <a:pt x="0" y="617"/>
                    <a:pt x="0" y="1370"/>
                  </a:cubicBezTo>
                  <a:cubicBezTo>
                    <a:pt x="0" y="2123"/>
                    <a:pt x="616" y="2739"/>
                    <a:pt x="1370" y="2739"/>
                  </a:cubicBezTo>
                  <a:cubicBezTo>
                    <a:pt x="2123" y="2739"/>
                    <a:pt x="2739" y="2123"/>
                    <a:pt x="2739" y="1370"/>
                  </a:cubicBezTo>
                  <a:cubicBezTo>
                    <a:pt x="2739" y="617"/>
                    <a:pt x="2123"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2"/>
            <p:cNvSpPr/>
            <p:nvPr/>
          </p:nvSpPr>
          <p:spPr>
            <a:xfrm>
              <a:off x="8142932" y="2071528"/>
              <a:ext cx="42333" cy="42767"/>
            </a:xfrm>
            <a:custGeom>
              <a:avLst/>
              <a:gdLst/>
              <a:ahLst/>
              <a:cxnLst/>
              <a:rect l="l" t="t" r="r" b="b"/>
              <a:pathLst>
                <a:path w="2147" h="2169" extrusionOk="0">
                  <a:moveTo>
                    <a:pt x="1074" y="0"/>
                  </a:moveTo>
                  <a:cubicBezTo>
                    <a:pt x="480" y="0"/>
                    <a:pt x="1" y="479"/>
                    <a:pt x="1" y="1073"/>
                  </a:cubicBezTo>
                  <a:cubicBezTo>
                    <a:pt x="1" y="1666"/>
                    <a:pt x="480" y="2168"/>
                    <a:pt x="1074" y="2168"/>
                  </a:cubicBezTo>
                  <a:cubicBezTo>
                    <a:pt x="1667" y="2168"/>
                    <a:pt x="2146" y="1666"/>
                    <a:pt x="2146" y="1073"/>
                  </a:cubicBezTo>
                  <a:cubicBezTo>
                    <a:pt x="2146" y="479"/>
                    <a:pt x="1667" y="0"/>
                    <a:pt x="1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2"/>
            <p:cNvSpPr/>
            <p:nvPr/>
          </p:nvSpPr>
          <p:spPr>
            <a:xfrm>
              <a:off x="8137096" y="2065671"/>
              <a:ext cx="54026" cy="54026"/>
            </a:xfrm>
            <a:custGeom>
              <a:avLst/>
              <a:gdLst/>
              <a:ahLst/>
              <a:cxnLst/>
              <a:rect l="l" t="t" r="r" b="b"/>
              <a:pathLst>
                <a:path w="2740" h="2740" extrusionOk="0">
                  <a:moveTo>
                    <a:pt x="1370" y="571"/>
                  </a:moveTo>
                  <a:cubicBezTo>
                    <a:pt x="1803" y="571"/>
                    <a:pt x="2169" y="936"/>
                    <a:pt x="2169" y="1370"/>
                  </a:cubicBezTo>
                  <a:cubicBezTo>
                    <a:pt x="2169" y="1803"/>
                    <a:pt x="1803" y="2169"/>
                    <a:pt x="1370" y="2169"/>
                  </a:cubicBezTo>
                  <a:cubicBezTo>
                    <a:pt x="936" y="2169"/>
                    <a:pt x="571" y="1803"/>
                    <a:pt x="571" y="1370"/>
                  </a:cubicBezTo>
                  <a:cubicBezTo>
                    <a:pt x="571" y="936"/>
                    <a:pt x="936" y="571"/>
                    <a:pt x="1370" y="571"/>
                  </a:cubicBezTo>
                  <a:close/>
                  <a:moveTo>
                    <a:pt x="1370" y="0"/>
                  </a:moveTo>
                  <a:cubicBezTo>
                    <a:pt x="616" y="0"/>
                    <a:pt x="0" y="617"/>
                    <a:pt x="0" y="1370"/>
                  </a:cubicBezTo>
                  <a:cubicBezTo>
                    <a:pt x="0" y="2123"/>
                    <a:pt x="616" y="2739"/>
                    <a:pt x="1370" y="2739"/>
                  </a:cubicBezTo>
                  <a:cubicBezTo>
                    <a:pt x="2123" y="2739"/>
                    <a:pt x="2739" y="2123"/>
                    <a:pt x="2739" y="1370"/>
                  </a:cubicBezTo>
                  <a:cubicBezTo>
                    <a:pt x="2739" y="617"/>
                    <a:pt x="2123"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2"/>
            <p:cNvSpPr/>
            <p:nvPr/>
          </p:nvSpPr>
          <p:spPr>
            <a:xfrm>
              <a:off x="8179844" y="2087262"/>
              <a:ext cx="246646" cy="11278"/>
            </a:xfrm>
            <a:custGeom>
              <a:avLst/>
              <a:gdLst/>
              <a:ahLst/>
              <a:cxnLst/>
              <a:rect l="l" t="t" r="r" b="b"/>
              <a:pathLst>
                <a:path w="12509" h="572" extrusionOk="0">
                  <a:moveTo>
                    <a:pt x="274" y="1"/>
                  </a:moveTo>
                  <a:cubicBezTo>
                    <a:pt x="115" y="1"/>
                    <a:pt x="1" y="115"/>
                    <a:pt x="1" y="275"/>
                  </a:cubicBezTo>
                  <a:cubicBezTo>
                    <a:pt x="1" y="435"/>
                    <a:pt x="115" y="572"/>
                    <a:pt x="274" y="572"/>
                  </a:cubicBezTo>
                  <a:lnTo>
                    <a:pt x="12235" y="572"/>
                  </a:lnTo>
                  <a:cubicBezTo>
                    <a:pt x="12395" y="572"/>
                    <a:pt x="12509" y="435"/>
                    <a:pt x="12509" y="275"/>
                  </a:cubicBezTo>
                  <a:cubicBezTo>
                    <a:pt x="12509" y="115"/>
                    <a:pt x="12395" y="1"/>
                    <a:pt x="122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2"/>
            <p:cNvSpPr/>
            <p:nvPr/>
          </p:nvSpPr>
          <p:spPr>
            <a:xfrm>
              <a:off x="8179844" y="2219133"/>
              <a:ext cx="246646" cy="107579"/>
            </a:xfrm>
            <a:custGeom>
              <a:avLst/>
              <a:gdLst/>
              <a:ahLst/>
              <a:cxnLst/>
              <a:rect l="l" t="t" r="r" b="b"/>
              <a:pathLst>
                <a:path w="12509" h="5456" extrusionOk="0">
                  <a:moveTo>
                    <a:pt x="12235" y="1"/>
                  </a:moveTo>
                  <a:cubicBezTo>
                    <a:pt x="9290" y="1"/>
                    <a:pt x="7830" y="1233"/>
                    <a:pt x="6414" y="2420"/>
                  </a:cubicBezTo>
                  <a:cubicBezTo>
                    <a:pt x="4976" y="3630"/>
                    <a:pt x="3470" y="4885"/>
                    <a:pt x="274" y="4885"/>
                  </a:cubicBezTo>
                  <a:cubicBezTo>
                    <a:pt x="115" y="4885"/>
                    <a:pt x="1" y="5022"/>
                    <a:pt x="1" y="5182"/>
                  </a:cubicBezTo>
                  <a:cubicBezTo>
                    <a:pt x="1" y="5342"/>
                    <a:pt x="115" y="5456"/>
                    <a:pt x="274" y="5456"/>
                  </a:cubicBezTo>
                  <a:cubicBezTo>
                    <a:pt x="3698" y="5456"/>
                    <a:pt x="5273" y="4132"/>
                    <a:pt x="6780" y="2854"/>
                  </a:cubicBezTo>
                  <a:cubicBezTo>
                    <a:pt x="8172" y="1690"/>
                    <a:pt x="9496" y="571"/>
                    <a:pt x="12235" y="571"/>
                  </a:cubicBezTo>
                  <a:cubicBezTo>
                    <a:pt x="12395" y="571"/>
                    <a:pt x="12509" y="457"/>
                    <a:pt x="12509" y="297"/>
                  </a:cubicBezTo>
                  <a:cubicBezTo>
                    <a:pt x="12509" y="138"/>
                    <a:pt x="12395" y="1"/>
                    <a:pt x="122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2"/>
            <p:cNvSpPr/>
            <p:nvPr/>
          </p:nvSpPr>
          <p:spPr>
            <a:xfrm>
              <a:off x="8421068" y="2203378"/>
              <a:ext cx="42787" cy="42787"/>
            </a:xfrm>
            <a:custGeom>
              <a:avLst/>
              <a:gdLst/>
              <a:ahLst/>
              <a:cxnLst/>
              <a:rect l="l" t="t" r="r" b="b"/>
              <a:pathLst>
                <a:path w="2170" h="2170" extrusionOk="0">
                  <a:moveTo>
                    <a:pt x="1074" y="1"/>
                  </a:moveTo>
                  <a:cubicBezTo>
                    <a:pt x="480" y="1"/>
                    <a:pt x="1" y="503"/>
                    <a:pt x="1" y="1096"/>
                  </a:cubicBezTo>
                  <a:cubicBezTo>
                    <a:pt x="1" y="1690"/>
                    <a:pt x="480" y="2169"/>
                    <a:pt x="1074" y="2169"/>
                  </a:cubicBezTo>
                  <a:cubicBezTo>
                    <a:pt x="1667" y="2169"/>
                    <a:pt x="2169" y="1690"/>
                    <a:pt x="2169" y="1096"/>
                  </a:cubicBezTo>
                  <a:cubicBezTo>
                    <a:pt x="2169" y="503"/>
                    <a:pt x="1667" y="1"/>
                    <a:pt x="1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2"/>
            <p:cNvSpPr/>
            <p:nvPr/>
          </p:nvSpPr>
          <p:spPr>
            <a:xfrm>
              <a:off x="8415231" y="2197976"/>
              <a:ext cx="54026" cy="54026"/>
            </a:xfrm>
            <a:custGeom>
              <a:avLst/>
              <a:gdLst/>
              <a:ahLst/>
              <a:cxnLst/>
              <a:rect l="l" t="t" r="r" b="b"/>
              <a:pathLst>
                <a:path w="2740" h="2740" extrusionOk="0">
                  <a:moveTo>
                    <a:pt x="1370" y="572"/>
                  </a:moveTo>
                  <a:cubicBezTo>
                    <a:pt x="1826" y="572"/>
                    <a:pt x="2169" y="937"/>
                    <a:pt x="2169" y="1370"/>
                  </a:cubicBezTo>
                  <a:cubicBezTo>
                    <a:pt x="2169" y="1804"/>
                    <a:pt x="1826" y="2169"/>
                    <a:pt x="1370" y="2169"/>
                  </a:cubicBezTo>
                  <a:cubicBezTo>
                    <a:pt x="936" y="2169"/>
                    <a:pt x="571" y="1804"/>
                    <a:pt x="571" y="1370"/>
                  </a:cubicBezTo>
                  <a:cubicBezTo>
                    <a:pt x="571" y="937"/>
                    <a:pt x="936" y="572"/>
                    <a:pt x="1370" y="572"/>
                  </a:cubicBezTo>
                  <a:close/>
                  <a:moveTo>
                    <a:pt x="1370" y="1"/>
                  </a:moveTo>
                  <a:cubicBezTo>
                    <a:pt x="616" y="1"/>
                    <a:pt x="0" y="617"/>
                    <a:pt x="0" y="1370"/>
                  </a:cubicBezTo>
                  <a:cubicBezTo>
                    <a:pt x="0" y="2124"/>
                    <a:pt x="616" y="2740"/>
                    <a:pt x="1370" y="2740"/>
                  </a:cubicBezTo>
                  <a:cubicBezTo>
                    <a:pt x="2123" y="2740"/>
                    <a:pt x="2739" y="2124"/>
                    <a:pt x="2739" y="1370"/>
                  </a:cubicBezTo>
                  <a:cubicBezTo>
                    <a:pt x="2739" y="617"/>
                    <a:pt x="2123" y="1"/>
                    <a:pt x="1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2"/>
            <p:cNvSpPr/>
            <p:nvPr/>
          </p:nvSpPr>
          <p:spPr>
            <a:xfrm>
              <a:off x="8142932" y="2299698"/>
              <a:ext cx="42333" cy="42767"/>
            </a:xfrm>
            <a:custGeom>
              <a:avLst/>
              <a:gdLst/>
              <a:ahLst/>
              <a:cxnLst/>
              <a:rect l="l" t="t" r="r" b="b"/>
              <a:pathLst>
                <a:path w="2147" h="2169" extrusionOk="0">
                  <a:moveTo>
                    <a:pt x="1074" y="0"/>
                  </a:moveTo>
                  <a:cubicBezTo>
                    <a:pt x="480" y="0"/>
                    <a:pt x="1" y="503"/>
                    <a:pt x="1" y="1096"/>
                  </a:cubicBezTo>
                  <a:cubicBezTo>
                    <a:pt x="1" y="1689"/>
                    <a:pt x="480" y="2169"/>
                    <a:pt x="1074" y="2169"/>
                  </a:cubicBezTo>
                  <a:cubicBezTo>
                    <a:pt x="1667" y="2169"/>
                    <a:pt x="2146" y="1689"/>
                    <a:pt x="2146" y="1096"/>
                  </a:cubicBezTo>
                  <a:cubicBezTo>
                    <a:pt x="2146" y="503"/>
                    <a:pt x="1667" y="0"/>
                    <a:pt x="1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8137096" y="2294296"/>
              <a:ext cx="54026" cy="54026"/>
            </a:xfrm>
            <a:custGeom>
              <a:avLst/>
              <a:gdLst/>
              <a:ahLst/>
              <a:cxnLst/>
              <a:rect l="l" t="t" r="r" b="b"/>
              <a:pathLst>
                <a:path w="2740" h="2740" extrusionOk="0">
                  <a:moveTo>
                    <a:pt x="1370" y="571"/>
                  </a:moveTo>
                  <a:cubicBezTo>
                    <a:pt x="1803" y="571"/>
                    <a:pt x="2169" y="936"/>
                    <a:pt x="2169" y="1370"/>
                  </a:cubicBezTo>
                  <a:cubicBezTo>
                    <a:pt x="2169" y="1804"/>
                    <a:pt x="1803" y="2169"/>
                    <a:pt x="1370" y="2169"/>
                  </a:cubicBezTo>
                  <a:cubicBezTo>
                    <a:pt x="936" y="2169"/>
                    <a:pt x="571" y="1804"/>
                    <a:pt x="571" y="1370"/>
                  </a:cubicBezTo>
                  <a:cubicBezTo>
                    <a:pt x="571" y="936"/>
                    <a:pt x="936" y="571"/>
                    <a:pt x="1370" y="571"/>
                  </a:cubicBezTo>
                  <a:close/>
                  <a:moveTo>
                    <a:pt x="1370" y="1"/>
                  </a:moveTo>
                  <a:cubicBezTo>
                    <a:pt x="616" y="1"/>
                    <a:pt x="0" y="617"/>
                    <a:pt x="0" y="1370"/>
                  </a:cubicBezTo>
                  <a:cubicBezTo>
                    <a:pt x="0" y="2123"/>
                    <a:pt x="616" y="2740"/>
                    <a:pt x="1370" y="2740"/>
                  </a:cubicBezTo>
                  <a:cubicBezTo>
                    <a:pt x="2123" y="2740"/>
                    <a:pt x="2739" y="2123"/>
                    <a:pt x="2739" y="1370"/>
                  </a:cubicBezTo>
                  <a:cubicBezTo>
                    <a:pt x="2739" y="617"/>
                    <a:pt x="2123" y="1"/>
                    <a:pt x="1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2"/>
            <p:cNvSpPr/>
            <p:nvPr/>
          </p:nvSpPr>
          <p:spPr>
            <a:xfrm>
              <a:off x="6075826" y="3424838"/>
              <a:ext cx="945139" cy="512182"/>
            </a:xfrm>
            <a:custGeom>
              <a:avLst/>
              <a:gdLst/>
              <a:ahLst/>
              <a:cxnLst/>
              <a:rect l="l" t="t" r="r" b="b"/>
              <a:pathLst>
                <a:path w="47934" h="25976" extrusionOk="0">
                  <a:moveTo>
                    <a:pt x="2739" y="1"/>
                  </a:moveTo>
                  <a:cubicBezTo>
                    <a:pt x="1233" y="1"/>
                    <a:pt x="0" y="1210"/>
                    <a:pt x="0" y="2740"/>
                  </a:cubicBezTo>
                  <a:lnTo>
                    <a:pt x="0" y="23237"/>
                  </a:lnTo>
                  <a:cubicBezTo>
                    <a:pt x="0" y="24743"/>
                    <a:pt x="1233" y="25976"/>
                    <a:pt x="2739" y="25976"/>
                  </a:cubicBezTo>
                  <a:lnTo>
                    <a:pt x="45194" y="25976"/>
                  </a:lnTo>
                  <a:cubicBezTo>
                    <a:pt x="46701" y="25976"/>
                    <a:pt x="47933" y="24743"/>
                    <a:pt x="47933" y="23237"/>
                  </a:cubicBezTo>
                  <a:lnTo>
                    <a:pt x="47933" y="2740"/>
                  </a:lnTo>
                  <a:cubicBezTo>
                    <a:pt x="47933" y="1210"/>
                    <a:pt x="46701" y="1"/>
                    <a:pt x="45194" y="1"/>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2"/>
            <p:cNvSpPr/>
            <p:nvPr/>
          </p:nvSpPr>
          <p:spPr>
            <a:xfrm>
              <a:off x="6023614" y="3372192"/>
              <a:ext cx="945139" cy="512182"/>
            </a:xfrm>
            <a:custGeom>
              <a:avLst/>
              <a:gdLst/>
              <a:ahLst/>
              <a:cxnLst/>
              <a:rect l="l" t="t" r="r" b="b"/>
              <a:pathLst>
                <a:path w="47934" h="25976" extrusionOk="0">
                  <a:moveTo>
                    <a:pt x="2740" y="0"/>
                  </a:moveTo>
                  <a:cubicBezTo>
                    <a:pt x="1210" y="0"/>
                    <a:pt x="1" y="1233"/>
                    <a:pt x="1" y="2739"/>
                  </a:cubicBezTo>
                  <a:lnTo>
                    <a:pt x="1" y="23236"/>
                  </a:lnTo>
                  <a:cubicBezTo>
                    <a:pt x="1" y="24743"/>
                    <a:pt x="1210" y="25975"/>
                    <a:pt x="2740" y="25975"/>
                  </a:cubicBezTo>
                  <a:lnTo>
                    <a:pt x="45195" y="25975"/>
                  </a:lnTo>
                  <a:cubicBezTo>
                    <a:pt x="46701" y="25975"/>
                    <a:pt x="47934" y="24743"/>
                    <a:pt x="47934" y="23236"/>
                  </a:cubicBezTo>
                  <a:lnTo>
                    <a:pt x="47934" y="2739"/>
                  </a:lnTo>
                  <a:cubicBezTo>
                    <a:pt x="47934" y="1233"/>
                    <a:pt x="46701" y="0"/>
                    <a:pt x="45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2"/>
            <p:cNvSpPr/>
            <p:nvPr/>
          </p:nvSpPr>
          <p:spPr>
            <a:xfrm>
              <a:off x="6017758" y="3366789"/>
              <a:ext cx="956397" cy="523421"/>
            </a:xfrm>
            <a:custGeom>
              <a:avLst/>
              <a:gdLst/>
              <a:ahLst/>
              <a:cxnLst/>
              <a:rect l="l" t="t" r="r" b="b"/>
              <a:pathLst>
                <a:path w="48505" h="26546" extrusionOk="0">
                  <a:moveTo>
                    <a:pt x="45492" y="571"/>
                  </a:moveTo>
                  <a:cubicBezTo>
                    <a:pt x="46838" y="571"/>
                    <a:pt x="47934" y="1666"/>
                    <a:pt x="47934" y="3013"/>
                  </a:cubicBezTo>
                  <a:lnTo>
                    <a:pt x="47934" y="23510"/>
                  </a:lnTo>
                  <a:cubicBezTo>
                    <a:pt x="47934" y="24857"/>
                    <a:pt x="46838" y="25975"/>
                    <a:pt x="45492" y="25975"/>
                  </a:cubicBezTo>
                  <a:lnTo>
                    <a:pt x="3037" y="25975"/>
                  </a:lnTo>
                  <a:cubicBezTo>
                    <a:pt x="1667" y="25975"/>
                    <a:pt x="571" y="24857"/>
                    <a:pt x="571" y="23510"/>
                  </a:cubicBezTo>
                  <a:lnTo>
                    <a:pt x="571" y="3013"/>
                  </a:lnTo>
                  <a:cubicBezTo>
                    <a:pt x="571" y="1666"/>
                    <a:pt x="1667" y="571"/>
                    <a:pt x="3037" y="571"/>
                  </a:cubicBezTo>
                  <a:close/>
                  <a:moveTo>
                    <a:pt x="3037" y="0"/>
                  </a:moveTo>
                  <a:cubicBezTo>
                    <a:pt x="1370" y="0"/>
                    <a:pt x="1" y="1347"/>
                    <a:pt x="1" y="3013"/>
                  </a:cubicBezTo>
                  <a:lnTo>
                    <a:pt x="1" y="23510"/>
                  </a:lnTo>
                  <a:cubicBezTo>
                    <a:pt x="1" y="25176"/>
                    <a:pt x="1370" y="26546"/>
                    <a:pt x="3037" y="26546"/>
                  </a:cubicBezTo>
                  <a:lnTo>
                    <a:pt x="45492" y="26546"/>
                  </a:lnTo>
                  <a:cubicBezTo>
                    <a:pt x="47158" y="26546"/>
                    <a:pt x="48505" y="25176"/>
                    <a:pt x="48505" y="23510"/>
                  </a:cubicBezTo>
                  <a:lnTo>
                    <a:pt x="48505" y="3013"/>
                  </a:lnTo>
                  <a:cubicBezTo>
                    <a:pt x="48505" y="1347"/>
                    <a:pt x="47158" y="0"/>
                    <a:pt x="454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2"/>
            <p:cNvSpPr/>
            <p:nvPr/>
          </p:nvSpPr>
          <p:spPr>
            <a:xfrm>
              <a:off x="6087519" y="3431246"/>
              <a:ext cx="54933" cy="53927"/>
            </a:xfrm>
            <a:custGeom>
              <a:avLst/>
              <a:gdLst/>
              <a:ahLst/>
              <a:cxnLst/>
              <a:rect l="l" t="t" r="r" b="b"/>
              <a:pathLst>
                <a:path w="2786" h="2735" extrusionOk="0">
                  <a:moveTo>
                    <a:pt x="2466" y="1"/>
                  </a:moveTo>
                  <a:cubicBezTo>
                    <a:pt x="2392" y="1"/>
                    <a:pt x="2317" y="29"/>
                    <a:pt x="2260" y="86"/>
                  </a:cubicBezTo>
                  <a:lnTo>
                    <a:pt x="92" y="2255"/>
                  </a:lnTo>
                  <a:cubicBezTo>
                    <a:pt x="1" y="2369"/>
                    <a:pt x="1" y="2552"/>
                    <a:pt x="92" y="2643"/>
                  </a:cubicBezTo>
                  <a:cubicBezTo>
                    <a:pt x="160" y="2711"/>
                    <a:pt x="229" y="2734"/>
                    <a:pt x="297" y="2734"/>
                  </a:cubicBezTo>
                  <a:cubicBezTo>
                    <a:pt x="366" y="2734"/>
                    <a:pt x="457" y="2711"/>
                    <a:pt x="503" y="2643"/>
                  </a:cubicBezTo>
                  <a:lnTo>
                    <a:pt x="2671" y="497"/>
                  </a:lnTo>
                  <a:cubicBezTo>
                    <a:pt x="2785" y="383"/>
                    <a:pt x="2785" y="201"/>
                    <a:pt x="2671" y="86"/>
                  </a:cubicBezTo>
                  <a:cubicBezTo>
                    <a:pt x="2614" y="29"/>
                    <a:pt x="2540" y="1"/>
                    <a:pt x="24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2"/>
            <p:cNvSpPr/>
            <p:nvPr/>
          </p:nvSpPr>
          <p:spPr>
            <a:xfrm>
              <a:off x="6087519" y="3431246"/>
              <a:ext cx="54933" cy="53927"/>
            </a:xfrm>
            <a:custGeom>
              <a:avLst/>
              <a:gdLst/>
              <a:ahLst/>
              <a:cxnLst/>
              <a:rect l="l" t="t" r="r" b="b"/>
              <a:pathLst>
                <a:path w="2786" h="2735" extrusionOk="0">
                  <a:moveTo>
                    <a:pt x="297" y="1"/>
                  </a:moveTo>
                  <a:cubicBezTo>
                    <a:pt x="223" y="1"/>
                    <a:pt x="149" y="29"/>
                    <a:pt x="92" y="86"/>
                  </a:cubicBezTo>
                  <a:cubicBezTo>
                    <a:pt x="1" y="201"/>
                    <a:pt x="1" y="383"/>
                    <a:pt x="92" y="497"/>
                  </a:cubicBezTo>
                  <a:lnTo>
                    <a:pt x="2260" y="2643"/>
                  </a:lnTo>
                  <a:cubicBezTo>
                    <a:pt x="2329" y="2711"/>
                    <a:pt x="2397" y="2734"/>
                    <a:pt x="2466" y="2734"/>
                  </a:cubicBezTo>
                  <a:cubicBezTo>
                    <a:pt x="2534" y="2734"/>
                    <a:pt x="2603" y="2711"/>
                    <a:pt x="2671" y="2643"/>
                  </a:cubicBezTo>
                  <a:cubicBezTo>
                    <a:pt x="2785" y="2552"/>
                    <a:pt x="2785" y="2369"/>
                    <a:pt x="2671" y="2255"/>
                  </a:cubicBezTo>
                  <a:lnTo>
                    <a:pt x="503" y="86"/>
                  </a:lnTo>
                  <a:cubicBezTo>
                    <a:pt x="446" y="29"/>
                    <a:pt x="372"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2"/>
            <p:cNvSpPr/>
            <p:nvPr/>
          </p:nvSpPr>
          <p:spPr>
            <a:xfrm>
              <a:off x="6309854" y="3097192"/>
              <a:ext cx="194434" cy="308756"/>
            </a:xfrm>
            <a:custGeom>
              <a:avLst/>
              <a:gdLst/>
              <a:ahLst/>
              <a:cxnLst/>
              <a:rect l="l" t="t" r="r" b="b"/>
              <a:pathLst>
                <a:path w="9861" h="15659" extrusionOk="0">
                  <a:moveTo>
                    <a:pt x="297" y="1"/>
                  </a:moveTo>
                  <a:cubicBezTo>
                    <a:pt x="137" y="1"/>
                    <a:pt x="0" y="115"/>
                    <a:pt x="0" y="275"/>
                  </a:cubicBezTo>
                  <a:cubicBezTo>
                    <a:pt x="0" y="434"/>
                    <a:pt x="137" y="571"/>
                    <a:pt x="297" y="571"/>
                  </a:cubicBezTo>
                  <a:lnTo>
                    <a:pt x="1553" y="571"/>
                  </a:lnTo>
                  <a:cubicBezTo>
                    <a:pt x="3127" y="571"/>
                    <a:pt x="4406" y="1850"/>
                    <a:pt x="4406" y="3425"/>
                  </a:cubicBezTo>
                  <a:cubicBezTo>
                    <a:pt x="4406" y="6826"/>
                    <a:pt x="5730" y="8400"/>
                    <a:pt x="7008" y="9930"/>
                  </a:cubicBezTo>
                  <a:cubicBezTo>
                    <a:pt x="8172" y="11322"/>
                    <a:pt x="9290" y="12646"/>
                    <a:pt x="9290" y="15362"/>
                  </a:cubicBezTo>
                  <a:cubicBezTo>
                    <a:pt x="9290" y="15522"/>
                    <a:pt x="9404" y="15659"/>
                    <a:pt x="9564" y="15659"/>
                  </a:cubicBezTo>
                  <a:cubicBezTo>
                    <a:pt x="9724" y="15659"/>
                    <a:pt x="9861" y="15522"/>
                    <a:pt x="9861" y="15362"/>
                  </a:cubicBezTo>
                  <a:cubicBezTo>
                    <a:pt x="9861" y="12441"/>
                    <a:pt x="8628" y="10980"/>
                    <a:pt x="7441" y="9565"/>
                  </a:cubicBezTo>
                  <a:cubicBezTo>
                    <a:pt x="6232" y="8104"/>
                    <a:pt x="4976" y="6620"/>
                    <a:pt x="4976" y="3425"/>
                  </a:cubicBezTo>
                  <a:cubicBezTo>
                    <a:pt x="4976" y="1530"/>
                    <a:pt x="3424" y="1"/>
                    <a:pt x="15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2"/>
            <p:cNvSpPr/>
            <p:nvPr/>
          </p:nvSpPr>
          <p:spPr>
            <a:xfrm>
              <a:off x="6477275" y="3400092"/>
              <a:ext cx="42767" cy="42767"/>
            </a:xfrm>
            <a:custGeom>
              <a:avLst/>
              <a:gdLst/>
              <a:ahLst/>
              <a:cxnLst/>
              <a:rect l="l" t="t" r="r" b="b"/>
              <a:pathLst>
                <a:path w="2169" h="2169" extrusionOk="0">
                  <a:moveTo>
                    <a:pt x="1073" y="0"/>
                  </a:moveTo>
                  <a:cubicBezTo>
                    <a:pt x="480" y="0"/>
                    <a:pt x="0" y="502"/>
                    <a:pt x="0" y="1096"/>
                  </a:cubicBezTo>
                  <a:cubicBezTo>
                    <a:pt x="0" y="1689"/>
                    <a:pt x="480" y="2169"/>
                    <a:pt x="1073" y="2169"/>
                  </a:cubicBezTo>
                  <a:cubicBezTo>
                    <a:pt x="1667" y="2169"/>
                    <a:pt x="2169" y="1689"/>
                    <a:pt x="2169" y="1096"/>
                  </a:cubicBezTo>
                  <a:cubicBezTo>
                    <a:pt x="2169" y="502"/>
                    <a:pt x="1667"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2"/>
            <p:cNvSpPr/>
            <p:nvPr/>
          </p:nvSpPr>
          <p:spPr>
            <a:xfrm>
              <a:off x="6471419" y="3394690"/>
              <a:ext cx="54026" cy="54026"/>
            </a:xfrm>
            <a:custGeom>
              <a:avLst/>
              <a:gdLst/>
              <a:ahLst/>
              <a:cxnLst/>
              <a:rect l="l" t="t" r="r" b="b"/>
              <a:pathLst>
                <a:path w="2740" h="2740" extrusionOk="0">
                  <a:moveTo>
                    <a:pt x="1370" y="571"/>
                  </a:moveTo>
                  <a:cubicBezTo>
                    <a:pt x="1827" y="571"/>
                    <a:pt x="2169" y="936"/>
                    <a:pt x="2169" y="1370"/>
                  </a:cubicBezTo>
                  <a:cubicBezTo>
                    <a:pt x="2169" y="1803"/>
                    <a:pt x="1827" y="2169"/>
                    <a:pt x="1370" y="2169"/>
                  </a:cubicBezTo>
                  <a:cubicBezTo>
                    <a:pt x="937" y="2169"/>
                    <a:pt x="571" y="1803"/>
                    <a:pt x="571" y="1370"/>
                  </a:cubicBezTo>
                  <a:cubicBezTo>
                    <a:pt x="571" y="936"/>
                    <a:pt x="937" y="571"/>
                    <a:pt x="1370" y="571"/>
                  </a:cubicBezTo>
                  <a:close/>
                  <a:moveTo>
                    <a:pt x="1370" y="0"/>
                  </a:moveTo>
                  <a:cubicBezTo>
                    <a:pt x="617" y="0"/>
                    <a:pt x="1" y="617"/>
                    <a:pt x="1" y="1370"/>
                  </a:cubicBezTo>
                  <a:cubicBezTo>
                    <a:pt x="1" y="2123"/>
                    <a:pt x="617" y="2739"/>
                    <a:pt x="1370" y="2739"/>
                  </a:cubicBezTo>
                  <a:cubicBezTo>
                    <a:pt x="2123" y="2739"/>
                    <a:pt x="2740" y="2123"/>
                    <a:pt x="2740" y="1370"/>
                  </a:cubicBezTo>
                  <a:cubicBezTo>
                    <a:pt x="2740" y="617"/>
                    <a:pt x="2123"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2"/>
            <p:cNvSpPr/>
            <p:nvPr/>
          </p:nvSpPr>
          <p:spPr>
            <a:xfrm>
              <a:off x="6272942" y="3081438"/>
              <a:ext cx="42787" cy="42787"/>
            </a:xfrm>
            <a:custGeom>
              <a:avLst/>
              <a:gdLst/>
              <a:ahLst/>
              <a:cxnLst/>
              <a:rect l="l" t="t" r="r" b="b"/>
              <a:pathLst>
                <a:path w="2170" h="2170" extrusionOk="0">
                  <a:moveTo>
                    <a:pt x="1096" y="1"/>
                  </a:moveTo>
                  <a:cubicBezTo>
                    <a:pt x="480" y="1"/>
                    <a:pt x="1" y="480"/>
                    <a:pt x="1" y="1074"/>
                  </a:cubicBezTo>
                  <a:cubicBezTo>
                    <a:pt x="1" y="1667"/>
                    <a:pt x="480" y="2169"/>
                    <a:pt x="1096" y="2169"/>
                  </a:cubicBezTo>
                  <a:cubicBezTo>
                    <a:pt x="1690" y="2169"/>
                    <a:pt x="2169" y="1667"/>
                    <a:pt x="2169" y="1074"/>
                  </a:cubicBezTo>
                  <a:cubicBezTo>
                    <a:pt x="2169" y="480"/>
                    <a:pt x="1690" y="1"/>
                    <a:pt x="10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2"/>
            <p:cNvSpPr/>
            <p:nvPr/>
          </p:nvSpPr>
          <p:spPr>
            <a:xfrm>
              <a:off x="6267540" y="3075601"/>
              <a:ext cx="53592" cy="54026"/>
            </a:xfrm>
            <a:custGeom>
              <a:avLst/>
              <a:gdLst/>
              <a:ahLst/>
              <a:cxnLst/>
              <a:rect l="l" t="t" r="r" b="b"/>
              <a:pathLst>
                <a:path w="2718" h="2740" extrusionOk="0">
                  <a:moveTo>
                    <a:pt x="1370" y="571"/>
                  </a:moveTo>
                  <a:cubicBezTo>
                    <a:pt x="1804" y="571"/>
                    <a:pt x="2146" y="936"/>
                    <a:pt x="2146" y="1370"/>
                  </a:cubicBezTo>
                  <a:cubicBezTo>
                    <a:pt x="2146" y="1803"/>
                    <a:pt x="1804" y="2169"/>
                    <a:pt x="1370" y="2169"/>
                  </a:cubicBezTo>
                  <a:cubicBezTo>
                    <a:pt x="914" y="2169"/>
                    <a:pt x="571" y="1803"/>
                    <a:pt x="571" y="1370"/>
                  </a:cubicBezTo>
                  <a:cubicBezTo>
                    <a:pt x="571" y="936"/>
                    <a:pt x="914" y="571"/>
                    <a:pt x="1370" y="571"/>
                  </a:cubicBezTo>
                  <a:close/>
                  <a:moveTo>
                    <a:pt x="1370" y="0"/>
                  </a:moveTo>
                  <a:cubicBezTo>
                    <a:pt x="617" y="0"/>
                    <a:pt x="1" y="616"/>
                    <a:pt x="1" y="1370"/>
                  </a:cubicBezTo>
                  <a:cubicBezTo>
                    <a:pt x="1" y="2123"/>
                    <a:pt x="617" y="2739"/>
                    <a:pt x="1370" y="2739"/>
                  </a:cubicBezTo>
                  <a:cubicBezTo>
                    <a:pt x="2124" y="2739"/>
                    <a:pt x="2717" y="2123"/>
                    <a:pt x="2717" y="1370"/>
                  </a:cubicBezTo>
                  <a:cubicBezTo>
                    <a:pt x="2717" y="616"/>
                    <a:pt x="2124"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2"/>
            <p:cNvSpPr/>
            <p:nvPr/>
          </p:nvSpPr>
          <p:spPr>
            <a:xfrm>
              <a:off x="5294520" y="1830284"/>
              <a:ext cx="522080" cy="712019"/>
            </a:xfrm>
            <a:custGeom>
              <a:avLst/>
              <a:gdLst/>
              <a:ahLst/>
              <a:cxnLst/>
              <a:rect l="l" t="t" r="r" b="b"/>
              <a:pathLst>
                <a:path w="26478" h="36111" extrusionOk="0">
                  <a:moveTo>
                    <a:pt x="2740" y="1"/>
                  </a:moveTo>
                  <a:cubicBezTo>
                    <a:pt x="1233" y="1"/>
                    <a:pt x="1" y="1210"/>
                    <a:pt x="1" y="2740"/>
                  </a:cubicBezTo>
                  <a:lnTo>
                    <a:pt x="1" y="33371"/>
                  </a:lnTo>
                  <a:cubicBezTo>
                    <a:pt x="1" y="34901"/>
                    <a:pt x="1233" y="36110"/>
                    <a:pt x="2740" y="36110"/>
                  </a:cubicBezTo>
                  <a:lnTo>
                    <a:pt x="23739" y="36110"/>
                  </a:lnTo>
                  <a:cubicBezTo>
                    <a:pt x="25268" y="36110"/>
                    <a:pt x="26478" y="34901"/>
                    <a:pt x="26478" y="33371"/>
                  </a:cubicBezTo>
                  <a:lnTo>
                    <a:pt x="26478" y="2740"/>
                  </a:lnTo>
                  <a:cubicBezTo>
                    <a:pt x="26478" y="1210"/>
                    <a:pt x="25268" y="1"/>
                    <a:pt x="23739" y="1"/>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2"/>
            <p:cNvSpPr/>
            <p:nvPr/>
          </p:nvSpPr>
          <p:spPr>
            <a:xfrm>
              <a:off x="5242308" y="1777638"/>
              <a:ext cx="522100" cy="712452"/>
            </a:xfrm>
            <a:custGeom>
              <a:avLst/>
              <a:gdLst/>
              <a:ahLst/>
              <a:cxnLst/>
              <a:rect l="l" t="t" r="r" b="b"/>
              <a:pathLst>
                <a:path w="26479" h="36133" extrusionOk="0">
                  <a:moveTo>
                    <a:pt x="2740" y="0"/>
                  </a:moveTo>
                  <a:cubicBezTo>
                    <a:pt x="1211" y="0"/>
                    <a:pt x="1" y="1233"/>
                    <a:pt x="1" y="2739"/>
                  </a:cubicBezTo>
                  <a:lnTo>
                    <a:pt x="1" y="33393"/>
                  </a:lnTo>
                  <a:cubicBezTo>
                    <a:pt x="1" y="34900"/>
                    <a:pt x="1211" y="36133"/>
                    <a:pt x="2740" y="36133"/>
                  </a:cubicBezTo>
                  <a:lnTo>
                    <a:pt x="23739" y="36133"/>
                  </a:lnTo>
                  <a:cubicBezTo>
                    <a:pt x="25246" y="36133"/>
                    <a:pt x="26478" y="34900"/>
                    <a:pt x="26478" y="33393"/>
                  </a:cubicBezTo>
                  <a:lnTo>
                    <a:pt x="26478" y="2739"/>
                  </a:lnTo>
                  <a:cubicBezTo>
                    <a:pt x="26478" y="1233"/>
                    <a:pt x="25246" y="0"/>
                    <a:pt x="23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2"/>
            <p:cNvSpPr/>
            <p:nvPr/>
          </p:nvSpPr>
          <p:spPr>
            <a:xfrm>
              <a:off x="5236471" y="1771782"/>
              <a:ext cx="533339" cy="723711"/>
            </a:xfrm>
            <a:custGeom>
              <a:avLst/>
              <a:gdLst/>
              <a:ahLst/>
              <a:cxnLst/>
              <a:rect l="l" t="t" r="r" b="b"/>
              <a:pathLst>
                <a:path w="27049" h="36704" extrusionOk="0">
                  <a:moveTo>
                    <a:pt x="24035" y="571"/>
                  </a:moveTo>
                  <a:cubicBezTo>
                    <a:pt x="25382" y="571"/>
                    <a:pt x="26477" y="1689"/>
                    <a:pt x="26477" y="3036"/>
                  </a:cubicBezTo>
                  <a:lnTo>
                    <a:pt x="26477" y="33690"/>
                  </a:lnTo>
                  <a:cubicBezTo>
                    <a:pt x="26477" y="35037"/>
                    <a:pt x="25382" y="36133"/>
                    <a:pt x="24035" y="36133"/>
                  </a:cubicBezTo>
                  <a:lnTo>
                    <a:pt x="3036" y="36133"/>
                  </a:lnTo>
                  <a:cubicBezTo>
                    <a:pt x="1666" y="36133"/>
                    <a:pt x="571" y="35037"/>
                    <a:pt x="571" y="33690"/>
                  </a:cubicBezTo>
                  <a:lnTo>
                    <a:pt x="571" y="3036"/>
                  </a:lnTo>
                  <a:cubicBezTo>
                    <a:pt x="571" y="1689"/>
                    <a:pt x="1666" y="571"/>
                    <a:pt x="3036" y="571"/>
                  </a:cubicBezTo>
                  <a:close/>
                  <a:moveTo>
                    <a:pt x="3036" y="0"/>
                  </a:moveTo>
                  <a:cubicBezTo>
                    <a:pt x="1347" y="0"/>
                    <a:pt x="0" y="1370"/>
                    <a:pt x="0" y="3036"/>
                  </a:cubicBezTo>
                  <a:lnTo>
                    <a:pt x="0" y="33690"/>
                  </a:lnTo>
                  <a:cubicBezTo>
                    <a:pt x="0" y="35357"/>
                    <a:pt x="1347" y="36703"/>
                    <a:pt x="3036" y="36703"/>
                  </a:cubicBezTo>
                  <a:lnTo>
                    <a:pt x="24035" y="36703"/>
                  </a:lnTo>
                  <a:cubicBezTo>
                    <a:pt x="25701" y="36703"/>
                    <a:pt x="27048" y="35357"/>
                    <a:pt x="27048" y="33690"/>
                  </a:cubicBezTo>
                  <a:lnTo>
                    <a:pt x="27048" y="3036"/>
                  </a:lnTo>
                  <a:cubicBezTo>
                    <a:pt x="27048" y="1370"/>
                    <a:pt x="25701" y="0"/>
                    <a:pt x="240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2"/>
            <p:cNvSpPr/>
            <p:nvPr/>
          </p:nvSpPr>
          <p:spPr>
            <a:xfrm>
              <a:off x="5305778" y="1836692"/>
              <a:ext cx="55367" cy="53927"/>
            </a:xfrm>
            <a:custGeom>
              <a:avLst/>
              <a:gdLst/>
              <a:ahLst/>
              <a:cxnLst/>
              <a:rect l="l" t="t" r="r" b="b"/>
              <a:pathLst>
                <a:path w="2808" h="2735" extrusionOk="0">
                  <a:moveTo>
                    <a:pt x="2488" y="1"/>
                  </a:moveTo>
                  <a:cubicBezTo>
                    <a:pt x="2414" y="1"/>
                    <a:pt x="2340" y="29"/>
                    <a:pt x="2283" y="87"/>
                  </a:cubicBezTo>
                  <a:lnTo>
                    <a:pt x="114" y="2255"/>
                  </a:lnTo>
                  <a:cubicBezTo>
                    <a:pt x="0" y="2369"/>
                    <a:pt x="0" y="2529"/>
                    <a:pt x="114" y="2643"/>
                  </a:cubicBezTo>
                  <a:cubicBezTo>
                    <a:pt x="183" y="2711"/>
                    <a:pt x="251" y="2734"/>
                    <a:pt x="320" y="2734"/>
                  </a:cubicBezTo>
                  <a:cubicBezTo>
                    <a:pt x="388" y="2734"/>
                    <a:pt x="457" y="2711"/>
                    <a:pt x="525" y="2643"/>
                  </a:cubicBezTo>
                  <a:lnTo>
                    <a:pt x="2694" y="497"/>
                  </a:lnTo>
                  <a:cubicBezTo>
                    <a:pt x="2808" y="383"/>
                    <a:pt x="2808" y="201"/>
                    <a:pt x="2694" y="87"/>
                  </a:cubicBezTo>
                  <a:cubicBezTo>
                    <a:pt x="2636" y="29"/>
                    <a:pt x="2562" y="1"/>
                    <a:pt x="24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2"/>
            <p:cNvSpPr/>
            <p:nvPr/>
          </p:nvSpPr>
          <p:spPr>
            <a:xfrm>
              <a:off x="5305778" y="1836692"/>
              <a:ext cx="55367" cy="53927"/>
            </a:xfrm>
            <a:custGeom>
              <a:avLst/>
              <a:gdLst/>
              <a:ahLst/>
              <a:cxnLst/>
              <a:rect l="l" t="t" r="r" b="b"/>
              <a:pathLst>
                <a:path w="2808" h="2735" extrusionOk="0">
                  <a:moveTo>
                    <a:pt x="320" y="1"/>
                  </a:moveTo>
                  <a:cubicBezTo>
                    <a:pt x="246" y="1"/>
                    <a:pt x="171" y="29"/>
                    <a:pt x="114" y="87"/>
                  </a:cubicBezTo>
                  <a:cubicBezTo>
                    <a:pt x="0" y="201"/>
                    <a:pt x="0" y="383"/>
                    <a:pt x="114" y="497"/>
                  </a:cubicBezTo>
                  <a:lnTo>
                    <a:pt x="2283" y="2643"/>
                  </a:lnTo>
                  <a:cubicBezTo>
                    <a:pt x="2328" y="2711"/>
                    <a:pt x="2420" y="2734"/>
                    <a:pt x="2488" y="2734"/>
                  </a:cubicBezTo>
                  <a:cubicBezTo>
                    <a:pt x="2557" y="2734"/>
                    <a:pt x="2625" y="2711"/>
                    <a:pt x="2694" y="2643"/>
                  </a:cubicBezTo>
                  <a:cubicBezTo>
                    <a:pt x="2808" y="2529"/>
                    <a:pt x="2808" y="2369"/>
                    <a:pt x="2694" y="2255"/>
                  </a:cubicBezTo>
                  <a:lnTo>
                    <a:pt x="525" y="87"/>
                  </a:lnTo>
                  <a:cubicBezTo>
                    <a:pt x="468" y="29"/>
                    <a:pt x="394" y="1"/>
                    <a:pt x="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2"/>
            <p:cNvSpPr/>
            <p:nvPr/>
          </p:nvSpPr>
          <p:spPr>
            <a:xfrm>
              <a:off x="5701371" y="1946400"/>
              <a:ext cx="247100" cy="108032"/>
            </a:xfrm>
            <a:custGeom>
              <a:avLst/>
              <a:gdLst/>
              <a:ahLst/>
              <a:cxnLst/>
              <a:rect l="l" t="t" r="r" b="b"/>
              <a:pathLst>
                <a:path w="12532" h="5479" extrusionOk="0">
                  <a:moveTo>
                    <a:pt x="297" y="1"/>
                  </a:moveTo>
                  <a:cubicBezTo>
                    <a:pt x="138" y="1"/>
                    <a:pt x="1" y="138"/>
                    <a:pt x="1" y="297"/>
                  </a:cubicBezTo>
                  <a:cubicBezTo>
                    <a:pt x="1" y="457"/>
                    <a:pt x="138" y="571"/>
                    <a:pt x="297" y="571"/>
                  </a:cubicBezTo>
                  <a:cubicBezTo>
                    <a:pt x="3014" y="571"/>
                    <a:pt x="4337" y="1690"/>
                    <a:pt x="5730" y="2854"/>
                  </a:cubicBezTo>
                  <a:cubicBezTo>
                    <a:pt x="7259" y="4155"/>
                    <a:pt x="8834" y="5479"/>
                    <a:pt x="12235" y="5479"/>
                  </a:cubicBezTo>
                  <a:cubicBezTo>
                    <a:pt x="12395" y="5479"/>
                    <a:pt x="12532" y="5342"/>
                    <a:pt x="12532" y="5182"/>
                  </a:cubicBezTo>
                  <a:cubicBezTo>
                    <a:pt x="12532" y="5022"/>
                    <a:pt x="12395" y="4908"/>
                    <a:pt x="12235" y="4908"/>
                  </a:cubicBezTo>
                  <a:cubicBezTo>
                    <a:pt x="9039" y="4908"/>
                    <a:pt x="7556" y="3653"/>
                    <a:pt x="6095" y="2420"/>
                  </a:cubicBezTo>
                  <a:cubicBezTo>
                    <a:pt x="4703" y="1233"/>
                    <a:pt x="3242" y="1"/>
                    <a:pt x="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a:off x="5664460" y="1931100"/>
              <a:ext cx="42787" cy="42333"/>
            </a:xfrm>
            <a:custGeom>
              <a:avLst/>
              <a:gdLst/>
              <a:ahLst/>
              <a:cxnLst/>
              <a:rect l="l" t="t" r="r" b="b"/>
              <a:pathLst>
                <a:path w="2170" h="2147" extrusionOk="0">
                  <a:moveTo>
                    <a:pt x="1074" y="1"/>
                  </a:moveTo>
                  <a:cubicBezTo>
                    <a:pt x="480" y="1"/>
                    <a:pt x="1" y="480"/>
                    <a:pt x="1" y="1073"/>
                  </a:cubicBezTo>
                  <a:cubicBezTo>
                    <a:pt x="1" y="1667"/>
                    <a:pt x="480" y="2146"/>
                    <a:pt x="1074" y="2146"/>
                  </a:cubicBezTo>
                  <a:cubicBezTo>
                    <a:pt x="1690" y="2146"/>
                    <a:pt x="2169" y="1667"/>
                    <a:pt x="2169" y="1073"/>
                  </a:cubicBezTo>
                  <a:cubicBezTo>
                    <a:pt x="2169" y="480"/>
                    <a:pt x="1690" y="1"/>
                    <a:pt x="10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2"/>
            <p:cNvSpPr/>
            <p:nvPr/>
          </p:nvSpPr>
          <p:spPr>
            <a:xfrm>
              <a:off x="5659077" y="1925243"/>
              <a:ext cx="53572" cy="54026"/>
            </a:xfrm>
            <a:custGeom>
              <a:avLst/>
              <a:gdLst/>
              <a:ahLst/>
              <a:cxnLst/>
              <a:rect l="l" t="t" r="r" b="b"/>
              <a:pathLst>
                <a:path w="2717" h="2740" extrusionOk="0">
                  <a:moveTo>
                    <a:pt x="1347" y="571"/>
                  </a:moveTo>
                  <a:cubicBezTo>
                    <a:pt x="1803" y="571"/>
                    <a:pt x="2146" y="937"/>
                    <a:pt x="2146" y="1370"/>
                  </a:cubicBezTo>
                  <a:cubicBezTo>
                    <a:pt x="2146" y="1804"/>
                    <a:pt x="1803" y="2169"/>
                    <a:pt x="1347" y="2169"/>
                  </a:cubicBezTo>
                  <a:cubicBezTo>
                    <a:pt x="913" y="2169"/>
                    <a:pt x="571" y="1804"/>
                    <a:pt x="571" y="1370"/>
                  </a:cubicBezTo>
                  <a:cubicBezTo>
                    <a:pt x="571" y="937"/>
                    <a:pt x="913" y="571"/>
                    <a:pt x="1347" y="571"/>
                  </a:cubicBezTo>
                  <a:close/>
                  <a:moveTo>
                    <a:pt x="1347" y="1"/>
                  </a:moveTo>
                  <a:cubicBezTo>
                    <a:pt x="593" y="1"/>
                    <a:pt x="0" y="617"/>
                    <a:pt x="0" y="1370"/>
                  </a:cubicBezTo>
                  <a:cubicBezTo>
                    <a:pt x="0" y="2124"/>
                    <a:pt x="593" y="2740"/>
                    <a:pt x="1347" y="2740"/>
                  </a:cubicBezTo>
                  <a:cubicBezTo>
                    <a:pt x="2100" y="2740"/>
                    <a:pt x="2716" y="2124"/>
                    <a:pt x="2716" y="1370"/>
                  </a:cubicBezTo>
                  <a:cubicBezTo>
                    <a:pt x="2716" y="617"/>
                    <a:pt x="2100" y="1"/>
                    <a:pt x="1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2"/>
            <p:cNvSpPr/>
            <p:nvPr/>
          </p:nvSpPr>
          <p:spPr>
            <a:xfrm>
              <a:off x="5942595" y="2027420"/>
              <a:ext cx="42787" cy="42314"/>
            </a:xfrm>
            <a:custGeom>
              <a:avLst/>
              <a:gdLst/>
              <a:ahLst/>
              <a:cxnLst/>
              <a:rect l="l" t="t" r="r" b="b"/>
              <a:pathLst>
                <a:path w="2170" h="2146" extrusionOk="0">
                  <a:moveTo>
                    <a:pt x="1097" y="0"/>
                  </a:moveTo>
                  <a:cubicBezTo>
                    <a:pt x="503" y="0"/>
                    <a:pt x="1" y="479"/>
                    <a:pt x="1" y="1073"/>
                  </a:cubicBezTo>
                  <a:cubicBezTo>
                    <a:pt x="1" y="1666"/>
                    <a:pt x="503" y="2146"/>
                    <a:pt x="1097" y="2146"/>
                  </a:cubicBezTo>
                  <a:cubicBezTo>
                    <a:pt x="1690" y="2146"/>
                    <a:pt x="2169" y="1666"/>
                    <a:pt x="2169" y="1073"/>
                  </a:cubicBezTo>
                  <a:cubicBezTo>
                    <a:pt x="2169" y="479"/>
                    <a:pt x="1690" y="0"/>
                    <a:pt x="1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2"/>
            <p:cNvSpPr/>
            <p:nvPr/>
          </p:nvSpPr>
          <p:spPr>
            <a:xfrm>
              <a:off x="5937212" y="2021563"/>
              <a:ext cx="54026" cy="54026"/>
            </a:xfrm>
            <a:custGeom>
              <a:avLst/>
              <a:gdLst/>
              <a:ahLst/>
              <a:cxnLst/>
              <a:rect l="l" t="t" r="r" b="b"/>
              <a:pathLst>
                <a:path w="2740" h="2740" extrusionOk="0">
                  <a:moveTo>
                    <a:pt x="1370" y="571"/>
                  </a:moveTo>
                  <a:cubicBezTo>
                    <a:pt x="1803" y="571"/>
                    <a:pt x="2168" y="936"/>
                    <a:pt x="2168" y="1370"/>
                  </a:cubicBezTo>
                  <a:cubicBezTo>
                    <a:pt x="2168" y="1804"/>
                    <a:pt x="1803" y="2169"/>
                    <a:pt x="1370" y="2169"/>
                  </a:cubicBezTo>
                  <a:cubicBezTo>
                    <a:pt x="936" y="2169"/>
                    <a:pt x="571" y="1804"/>
                    <a:pt x="571" y="1370"/>
                  </a:cubicBezTo>
                  <a:cubicBezTo>
                    <a:pt x="571" y="936"/>
                    <a:pt x="936" y="571"/>
                    <a:pt x="1370" y="571"/>
                  </a:cubicBezTo>
                  <a:close/>
                  <a:moveTo>
                    <a:pt x="1370" y="0"/>
                  </a:moveTo>
                  <a:cubicBezTo>
                    <a:pt x="616" y="0"/>
                    <a:pt x="0" y="617"/>
                    <a:pt x="0" y="1370"/>
                  </a:cubicBezTo>
                  <a:cubicBezTo>
                    <a:pt x="0" y="2123"/>
                    <a:pt x="616" y="2739"/>
                    <a:pt x="1370" y="2739"/>
                  </a:cubicBezTo>
                  <a:cubicBezTo>
                    <a:pt x="2123" y="2739"/>
                    <a:pt x="2739" y="2123"/>
                    <a:pt x="2739" y="1370"/>
                  </a:cubicBezTo>
                  <a:cubicBezTo>
                    <a:pt x="2739" y="617"/>
                    <a:pt x="2123" y="0"/>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2"/>
            <p:cNvSpPr/>
            <p:nvPr/>
          </p:nvSpPr>
          <p:spPr>
            <a:xfrm>
              <a:off x="6114532" y="1595350"/>
              <a:ext cx="550887" cy="348369"/>
            </a:xfrm>
            <a:custGeom>
              <a:avLst/>
              <a:gdLst/>
              <a:ahLst/>
              <a:cxnLst/>
              <a:rect l="l" t="t" r="r" b="b"/>
              <a:pathLst>
                <a:path w="27939" h="17668" extrusionOk="0">
                  <a:moveTo>
                    <a:pt x="2739" y="1"/>
                  </a:moveTo>
                  <a:cubicBezTo>
                    <a:pt x="1233" y="1"/>
                    <a:pt x="0" y="1233"/>
                    <a:pt x="0" y="2740"/>
                  </a:cubicBezTo>
                  <a:lnTo>
                    <a:pt x="0" y="14929"/>
                  </a:lnTo>
                  <a:cubicBezTo>
                    <a:pt x="0" y="16458"/>
                    <a:pt x="1233" y="17668"/>
                    <a:pt x="2739" y="17668"/>
                  </a:cubicBezTo>
                  <a:lnTo>
                    <a:pt x="25199" y="17668"/>
                  </a:lnTo>
                  <a:cubicBezTo>
                    <a:pt x="26729" y="17668"/>
                    <a:pt x="27938" y="16458"/>
                    <a:pt x="27938" y="14929"/>
                  </a:cubicBezTo>
                  <a:lnTo>
                    <a:pt x="27938" y="2740"/>
                  </a:lnTo>
                  <a:cubicBezTo>
                    <a:pt x="27938" y="1233"/>
                    <a:pt x="26729" y="1"/>
                    <a:pt x="25199" y="1"/>
                  </a:cubicBezTo>
                  <a:close/>
                </a:path>
              </a:pathLst>
            </a:custGeom>
            <a:solidFill>
              <a:srgbClr val="2970AA">
                <a:alpha val="34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p:nvPr/>
          </p:nvSpPr>
          <p:spPr>
            <a:xfrm>
              <a:off x="6062320" y="1543158"/>
              <a:ext cx="550887" cy="348349"/>
            </a:xfrm>
            <a:custGeom>
              <a:avLst/>
              <a:gdLst/>
              <a:ahLst/>
              <a:cxnLst/>
              <a:rect l="l" t="t" r="r" b="b"/>
              <a:pathLst>
                <a:path w="27939" h="17667" extrusionOk="0">
                  <a:moveTo>
                    <a:pt x="2740" y="0"/>
                  </a:moveTo>
                  <a:cubicBezTo>
                    <a:pt x="1210" y="0"/>
                    <a:pt x="0" y="1210"/>
                    <a:pt x="0" y="2739"/>
                  </a:cubicBezTo>
                  <a:lnTo>
                    <a:pt x="0" y="14928"/>
                  </a:lnTo>
                  <a:cubicBezTo>
                    <a:pt x="0" y="16434"/>
                    <a:pt x="1210" y="17667"/>
                    <a:pt x="2740" y="17667"/>
                  </a:cubicBezTo>
                  <a:lnTo>
                    <a:pt x="25200" y="17667"/>
                  </a:lnTo>
                  <a:cubicBezTo>
                    <a:pt x="26706" y="17667"/>
                    <a:pt x="27939" y="16434"/>
                    <a:pt x="27939" y="14928"/>
                  </a:cubicBezTo>
                  <a:lnTo>
                    <a:pt x="27939" y="2739"/>
                  </a:lnTo>
                  <a:cubicBezTo>
                    <a:pt x="27939" y="1210"/>
                    <a:pt x="26706" y="0"/>
                    <a:pt x="25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2"/>
            <p:cNvSpPr/>
            <p:nvPr/>
          </p:nvSpPr>
          <p:spPr>
            <a:xfrm>
              <a:off x="6056464" y="1537302"/>
              <a:ext cx="562146" cy="359608"/>
            </a:xfrm>
            <a:custGeom>
              <a:avLst/>
              <a:gdLst/>
              <a:ahLst/>
              <a:cxnLst/>
              <a:rect l="l" t="t" r="r" b="b"/>
              <a:pathLst>
                <a:path w="28510" h="18238" extrusionOk="0">
                  <a:moveTo>
                    <a:pt x="25497" y="571"/>
                  </a:moveTo>
                  <a:cubicBezTo>
                    <a:pt x="26843" y="571"/>
                    <a:pt x="27939" y="1667"/>
                    <a:pt x="27939" y="3036"/>
                  </a:cubicBezTo>
                  <a:lnTo>
                    <a:pt x="27939" y="15225"/>
                  </a:lnTo>
                  <a:cubicBezTo>
                    <a:pt x="27939" y="16572"/>
                    <a:pt x="26843" y="17667"/>
                    <a:pt x="25497" y="17667"/>
                  </a:cubicBezTo>
                  <a:lnTo>
                    <a:pt x="3037" y="17667"/>
                  </a:lnTo>
                  <a:cubicBezTo>
                    <a:pt x="1667" y="17667"/>
                    <a:pt x="571" y="16572"/>
                    <a:pt x="571" y="15225"/>
                  </a:cubicBezTo>
                  <a:lnTo>
                    <a:pt x="571" y="3036"/>
                  </a:lnTo>
                  <a:cubicBezTo>
                    <a:pt x="571" y="1667"/>
                    <a:pt x="1667" y="571"/>
                    <a:pt x="3037" y="571"/>
                  </a:cubicBezTo>
                  <a:close/>
                  <a:moveTo>
                    <a:pt x="3037" y="0"/>
                  </a:moveTo>
                  <a:cubicBezTo>
                    <a:pt x="1370" y="0"/>
                    <a:pt x="1" y="1370"/>
                    <a:pt x="1" y="3036"/>
                  </a:cubicBezTo>
                  <a:lnTo>
                    <a:pt x="1" y="15225"/>
                  </a:lnTo>
                  <a:cubicBezTo>
                    <a:pt x="1" y="16891"/>
                    <a:pt x="1370" y="18238"/>
                    <a:pt x="3037" y="18238"/>
                  </a:cubicBezTo>
                  <a:lnTo>
                    <a:pt x="25497" y="18238"/>
                  </a:lnTo>
                  <a:cubicBezTo>
                    <a:pt x="27163" y="18238"/>
                    <a:pt x="28510" y="16891"/>
                    <a:pt x="28510" y="15225"/>
                  </a:cubicBezTo>
                  <a:lnTo>
                    <a:pt x="28510" y="3036"/>
                  </a:lnTo>
                  <a:cubicBezTo>
                    <a:pt x="28510" y="1370"/>
                    <a:pt x="27163" y="0"/>
                    <a:pt x="254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2"/>
            <p:cNvSpPr/>
            <p:nvPr/>
          </p:nvSpPr>
          <p:spPr>
            <a:xfrm>
              <a:off x="6125771" y="1602212"/>
              <a:ext cx="55386" cy="53927"/>
            </a:xfrm>
            <a:custGeom>
              <a:avLst/>
              <a:gdLst/>
              <a:ahLst/>
              <a:cxnLst/>
              <a:rect l="l" t="t" r="r" b="b"/>
              <a:pathLst>
                <a:path w="2809" h="2735" extrusionOk="0">
                  <a:moveTo>
                    <a:pt x="2489" y="1"/>
                  </a:moveTo>
                  <a:cubicBezTo>
                    <a:pt x="2415" y="1"/>
                    <a:pt x="2340" y="30"/>
                    <a:pt x="2283" y="87"/>
                  </a:cubicBezTo>
                  <a:lnTo>
                    <a:pt x="115" y="2232"/>
                  </a:lnTo>
                  <a:cubicBezTo>
                    <a:pt x="1" y="2346"/>
                    <a:pt x="1" y="2529"/>
                    <a:pt x="115" y="2643"/>
                  </a:cubicBezTo>
                  <a:cubicBezTo>
                    <a:pt x="183" y="2711"/>
                    <a:pt x="252" y="2734"/>
                    <a:pt x="320" y="2734"/>
                  </a:cubicBezTo>
                  <a:cubicBezTo>
                    <a:pt x="389" y="2734"/>
                    <a:pt x="480" y="2711"/>
                    <a:pt x="526" y="2643"/>
                  </a:cubicBezTo>
                  <a:lnTo>
                    <a:pt x="2694" y="475"/>
                  </a:lnTo>
                  <a:cubicBezTo>
                    <a:pt x="2808" y="360"/>
                    <a:pt x="2808" y="201"/>
                    <a:pt x="2694" y="87"/>
                  </a:cubicBezTo>
                  <a:cubicBezTo>
                    <a:pt x="2637" y="30"/>
                    <a:pt x="2563" y="1"/>
                    <a:pt x="24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2"/>
            <p:cNvSpPr/>
            <p:nvPr/>
          </p:nvSpPr>
          <p:spPr>
            <a:xfrm>
              <a:off x="6125771" y="1602212"/>
              <a:ext cx="55386" cy="53927"/>
            </a:xfrm>
            <a:custGeom>
              <a:avLst/>
              <a:gdLst/>
              <a:ahLst/>
              <a:cxnLst/>
              <a:rect l="l" t="t" r="r" b="b"/>
              <a:pathLst>
                <a:path w="2809" h="2735" extrusionOk="0">
                  <a:moveTo>
                    <a:pt x="320" y="1"/>
                  </a:moveTo>
                  <a:cubicBezTo>
                    <a:pt x="246" y="1"/>
                    <a:pt x="172" y="30"/>
                    <a:pt x="115" y="87"/>
                  </a:cubicBezTo>
                  <a:cubicBezTo>
                    <a:pt x="1" y="201"/>
                    <a:pt x="1" y="360"/>
                    <a:pt x="115" y="475"/>
                  </a:cubicBezTo>
                  <a:lnTo>
                    <a:pt x="2283" y="2643"/>
                  </a:lnTo>
                  <a:cubicBezTo>
                    <a:pt x="2329" y="2711"/>
                    <a:pt x="2420" y="2734"/>
                    <a:pt x="2489" y="2734"/>
                  </a:cubicBezTo>
                  <a:cubicBezTo>
                    <a:pt x="2557" y="2734"/>
                    <a:pt x="2626" y="2711"/>
                    <a:pt x="2694" y="2643"/>
                  </a:cubicBezTo>
                  <a:cubicBezTo>
                    <a:pt x="2808" y="2529"/>
                    <a:pt x="2808" y="2346"/>
                    <a:pt x="2694" y="2232"/>
                  </a:cubicBezTo>
                  <a:lnTo>
                    <a:pt x="526" y="87"/>
                  </a:lnTo>
                  <a:cubicBezTo>
                    <a:pt x="469" y="30"/>
                    <a:pt x="395" y="1"/>
                    <a:pt x="3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2"/>
            <p:cNvSpPr txBox="1"/>
            <p:nvPr/>
          </p:nvSpPr>
          <p:spPr>
            <a:xfrm>
              <a:off x="8521453" y="1752205"/>
              <a:ext cx="522000" cy="59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6"/>
                  </a:solidFill>
                  <a:latin typeface="Bebas Neue" panose="020B0606020202050201"/>
                  <a:ea typeface="Bebas Neue" panose="020B0606020202050201"/>
                  <a:cs typeface="Bebas Neue" panose="020B0606020202050201"/>
                  <a:sym typeface="Bebas Neue" panose="020B0606020202050201"/>
                </a:rPr>
                <a:t>UI</a:t>
              </a:r>
              <a:endParaRPr sz="2600">
                <a:solidFill>
                  <a:schemeClr val="accent6"/>
                </a:solidFill>
                <a:latin typeface="Bebas Neue" panose="020B0606020202050201"/>
                <a:ea typeface="Bebas Neue" panose="020B0606020202050201"/>
                <a:cs typeface="Bebas Neue" panose="020B0606020202050201"/>
                <a:sym typeface="Bebas Neue" panose="020B0606020202050201"/>
              </a:endParaRPr>
            </a:p>
          </p:txBody>
        </p:sp>
        <p:sp>
          <p:nvSpPr>
            <p:cNvPr id="1432" name="Google Shape;1432;p52"/>
            <p:cNvSpPr txBox="1"/>
            <p:nvPr/>
          </p:nvSpPr>
          <p:spPr>
            <a:xfrm>
              <a:off x="6109875" y="1620513"/>
              <a:ext cx="462600" cy="193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6"/>
                  </a:solidFill>
                  <a:latin typeface="Bebas Neue" panose="020B0606020202050201"/>
                  <a:ea typeface="Bebas Neue" panose="020B0606020202050201"/>
                  <a:cs typeface="Bebas Neue" panose="020B0606020202050201"/>
                  <a:sym typeface="Bebas Neue" panose="020B0606020202050201"/>
                </a:rPr>
                <a:t>JAVA</a:t>
              </a:r>
              <a:endParaRPr>
                <a:solidFill>
                  <a:schemeClr val="accent6"/>
                </a:solidFill>
                <a:latin typeface="Bebas Neue" panose="020B0606020202050201"/>
                <a:ea typeface="Bebas Neue" panose="020B0606020202050201"/>
                <a:cs typeface="Bebas Neue" panose="020B0606020202050201"/>
                <a:sym typeface="Bebas Neue" panose="020B0606020202050201"/>
              </a:endParaRPr>
            </a:p>
          </p:txBody>
        </p:sp>
        <p:sp>
          <p:nvSpPr>
            <p:cNvPr id="1433" name="Google Shape;1433;p52"/>
            <p:cNvSpPr txBox="1"/>
            <p:nvPr/>
          </p:nvSpPr>
          <p:spPr>
            <a:xfrm>
              <a:off x="6237650" y="3434775"/>
              <a:ext cx="522000"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6"/>
                  </a:solidFill>
                  <a:latin typeface="Bebas Neue" panose="020B0606020202050201"/>
                  <a:ea typeface="Bebas Neue" panose="020B0606020202050201"/>
                  <a:cs typeface="Bebas Neue" panose="020B0606020202050201"/>
                  <a:sym typeface="Bebas Neue" panose="020B0606020202050201"/>
                </a:rPr>
                <a:t>UX</a:t>
              </a:r>
              <a:endParaRPr sz="2600">
                <a:solidFill>
                  <a:schemeClr val="accent6"/>
                </a:solidFill>
                <a:latin typeface="Bebas Neue" panose="020B0606020202050201"/>
                <a:ea typeface="Bebas Neue" panose="020B0606020202050201"/>
                <a:cs typeface="Bebas Neue" panose="020B0606020202050201"/>
                <a:sym typeface="Bebas Neue" panose="020B0606020202050201"/>
              </a:endParaRPr>
            </a:p>
          </p:txBody>
        </p:sp>
        <p:sp>
          <p:nvSpPr>
            <p:cNvPr id="1434" name="Google Shape;1434;p52"/>
            <p:cNvSpPr txBox="1"/>
            <p:nvPr/>
          </p:nvSpPr>
          <p:spPr>
            <a:xfrm>
              <a:off x="5239775" y="1958162"/>
              <a:ext cx="522000" cy="38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Bebas Neue" panose="020B0606020202050201"/>
                  <a:ea typeface="Bebas Neue" panose="020B0606020202050201"/>
                  <a:cs typeface="Bebas Neue" panose="020B0606020202050201"/>
                  <a:sym typeface="Bebas Neue" panose="020B0606020202050201"/>
                </a:rPr>
                <a:t>&lt;/&gt;</a:t>
              </a:r>
              <a:endParaRPr sz="2200">
                <a:solidFill>
                  <a:schemeClr val="accent6"/>
                </a:solidFill>
                <a:latin typeface="Bebas Neue" panose="020B0606020202050201"/>
                <a:ea typeface="Bebas Neue" panose="020B0606020202050201"/>
                <a:cs typeface="Bebas Neue" panose="020B0606020202050201"/>
                <a:sym typeface="Bebas Neue" panose="020B0606020202050201"/>
              </a:endParaRPr>
            </a:p>
          </p:txBody>
        </p:sp>
      </p:grpSp>
      <p:sp>
        <p:nvSpPr>
          <p:cNvPr id="2" name="Text Box 1"/>
          <p:cNvSpPr txBox="1"/>
          <p:nvPr/>
        </p:nvSpPr>
        <p:spPr>
          <a:xfrm>
            <a:off x="2224405" y="128270"/>
            <a:ext cx="6459855" cy="521970"/>
          </a:xfrm>
          <a:prstGeom prst="rect">
            <a:avLst/>
          </a:prstGeom>
          <a:noFill/>
        </p:spPr>
        <p:txBody>
          <a:bodyPr wrap="square" rtlCol="0">
            <a:spAutoFit/>
          </a:bodyPr>
          <a:lstStyle/>
          <a:p>
            <a:pPr algn="l"/>
            <a:r>
              <a:rPr lang="en-US" altLang="en-US" b="1"/>
              <a:t>   TRƯỜNG ĐẠI HỌC CÔNG NGHỆ GIAO THÔNG VẬN TẢI</a:t>
            </a:r>
          </a:p>
          <a:p>
            <a:pPr indent="457200" algn="l"/>
            <a:r>
              <a:rPr lang="en-US" altLang="en-US"/>
              <a:t>         </a:t>
            </a:r>
            <a:r>
              <a:rPr lang="en-US" altLang="en-US" u="sng"/>
              <a:t>KHOA CÔNG NGHỆ THÔNG TIN</a:t>
            </a:r>
          </a:p>
        </p:txBody>
      </p:sp>
      <p:pic>
        <p:nvPicPr>
          <p:cNvPr id="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950970" y="650240"/>
            <a:ext cx="1040130" cy="7092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56"/>
                                        </p:tgtEl>
                                        <p:attrNameLst>
                                          <p:attrName>style.visibility</p:attrName>
                                        </p:attrNameLst>
                                      </p:cBhvr>
                                      <p:to>
                                        <p:strVal val="visible"/>
                                      </p:to>
                                    </p:set>
                                    <p:anim calcmode="lin" valueType="num">
                                      <p:cBhvr additive="base">
                                        <p:cTn id="7" dur="1000"/>
                                        <p:tgtEl>
                                          <p:spTgt spid="125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7"/>
                                        </p:tgtEl>
                                        <p:attrNameLst>
                                          <p:attrName>style.visibility</p:attrName>
                                        </p:attrNameLst>
                                      </p:cBhvr>
                                      <p:to>
                                        <p:strVal val="visible"/>
                                      </p:to>
                                    </p:set>
                                    <p:animEffect transition="in" filter="fade">
                                      <p:cBhvr>
                                        <p:cTn id="12" dur="1000"/>
                                        <p:tgtEl>
                                          <p:spTgt spid="1257"/>
                                        </p:tgtEl>
                                      </p:cBhvr>
                                    </p:animEffect>
                                  </p:childTnLst>
                                </p:cTn>
                              </p:par>
                              <p:par>
                                <p:cTn id="13" presetID="10" presetClass="entr" presetSubtype="0" fill="hold" nodeType="withEffect">
                                  <p:stCondLst>
                                    <p:cond delay="0"/>
                                  </p:stCondLst>
                                  <p:childTnLst>
                                    <p:set>
                                      <p:cBhvr>
                                        <p:cTn id="14" dur="1" fill="hold">
                                          <p:stCondLst>
                                            <p:cond delay="0"/>
                                          </p:stCondLst>
                                        </p:cTn>
                                        <p:tgtEl>
                                          <p:spTgt spid="1258"/>
                                        </p:tgtEl>
                                        <p:attrNameLst>
                                          <p:attrName>style.visibility</p:attrName>
                                        </p:attrNameLst>
                                      </p:cBhvr>
                                      <p:to>
                                        <p:strVal val="visible"/>
                                      </p:to>
                                    </p:set>
                                    <p:animEffect transition="in" filter="fade">
                                      <p:cBhvr>
                                        <p:cTn id="15" dur="1000"/>
                                        <p:tgtEl>
                                          <p:spTgt spid="125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1259"/>
                                        </p:tgtEl>
                                        <p:attrNameLst>
                                          <p:attrName>style.visibility</p:attrName>
                                        </p:attrNameLst>
                                      </p:cBhvr>
                                      <p:to>
                                        <p:strVal val="visible"/>
                                      </p:to>
                                    </p:set>
                                    <p:anim calcmode="lin" valueType="num">
                                      <p:cBhvr additive="base">
                                        <p:cTn id="20" dur="1000"/>
                                        <p:tgtEl>
                                          <p:spTgt spid="12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642620" y="192405"/>
            <a:ext cx="865505" cy="7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latin typeface="Times New Roman" panose="02020603050405020304" charset="0"/>
                <a:cs typeface="Times New Roman" panose="02020603050405020304" charset="0"/>
              </a:rPr>
              <a:t>0</a:t>
            </a:r>
            <a:r>
              <a:rPr lang="en-US" altLang="en-GB" sz="5400" b="1">
                <a:latin typeface="Times New Roman" panose="02020603050405020304" charset="0"/>
                <a:cs typeface="Times New Roman" panose="02020603050405020304" charset="0"/>
              </a:rPr>
              <a:t>3</a:t>
            </a:r>
            <a:endParaRPr lang="en-GB" sz="5400" b="1">
              <a:latin typeface="Times New Roman" panose="02020603050405020304" charset="0"/>
              <a:cs typeface="Times New Roman" panose="02020603050405020304" charset="0"/>
            </a:endParaRPr>
          </a:p>
        </p:txBody>
      </p:sp>
      <p:sp>
        <p:nvSpPr>
          <p:cNvPr id="1831" name="Google Shape;1831;p60"/>
          <p:cNvSpPr/>
          <p:nvPr/>
        </p:nvSpPr>
        <p:spPr>
          <a:xfrm>
            <a:off x="1972310" y="496570"/>
            <a:ext cx="6748145"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VÀ NỘI DUNG THUẬT TOÁN ĐOM ĐÓM</a:t>
            </a:r>
          </a:p>
        </p:txBody>
      </p:sp>
      <p:sp>
        <p:nvSpPr>
          <p:cNvPr id="4" name="Text Box 3"/>
          <p:cNvSpPr txBox="1"/>
          <p:nvPr/>
        </p:nvSpPr>
        <p:spPr>
          <a:xfrm>
            <a:off x="2128520" y="1137920"/>
            <a:ext cx="6193155" cy="337185"/>
          </a:xfrm>
          <a:prstGeom prst="rect">
            <a:avLst/>
          </a:prstGeom>
          <a:noFill/>
        </p:spPr>
        <p:txBody>
          <a:bodyPr wrap="square" rtlCol="0">
            <a:spAutoFit/>
          </a:bodyPr>
          <a:lstStyle/>
          <a:p>
            <a:r>
              <a:rPr lang="en-US" altLang="en-US" sz="1600"/>
              <a:t> </a:t>
            </a:r>
            <a:endParaRPr lang="en-US" sz="1600"/>
          </a:p>
        </p:txBody>
      </p:sp>
      <p:sp>
        <p:nvSpPr>
          <p:cNvPr id="1532" name="Google Shape;1532;p57"/>
          <p:cNvSpPr/>
          <p:nvPr/>
        </p:nvSpPr>
        <p:spPr>
          <a:xfrm>
            <a:off x="1298575" y="1235710"/>
            <a:ext cx="7223125" cy="3634105"/>
          </a:xfrm>
          <a:prstGeom prst="roundRect">
            <a:avLst>
              <a:gd name="adj" fmla="val 185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7889875" y="137160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589405" y="1646555"/>
            <a:ext cx="6559550" cy="307403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lvl="0" algn="l">
              <a:lnSpc>
                <a:spcPct val="120000"/>
              </a:lnSpc>
              <a:buFont typeface="Wingdings" panose="05000000000000000000" charset="0"/>
            </a:pPr>
            <a:r>
              <a:rPr lang="en-US" altLang="en-US" sz="1600" b="1">
                <a:latin typeface="Times New Roman" panose="02020603050405020304" charset="0"/>
                <a:cs typeface="Times New Roman" panose="02020603050405020304" charset="0"/>
              </a:rPr>
              <a:t>3.Các bước thực hiện thuật toán Đom Đóm</a:t>
            </a:r>
          </a:p>
          <a:p>
            <a:pPr lvl="1" indent="457200">
              <a:buFont typeface="Wingdings" panose="05000000000000000000" charset="0"/>
            </a:pPr>
            <a:r>
              <a:rPr lang="en-US" altLang="en-US" sz="1400" b="1">
                <a:solidFill>
                  <a:schemeClr val="bg2"/>
                </a:solidFill>
                <a:latin typeface="Times New Roman" panose="02020603050405020304" charset="0"/>
                <a:cs typeface="Times New Roman" panose="02020603050405020304" charset="0"/>
              </a:rPr>
              <a:t>B1.Khởi tạo Bầy Đom Đóm:</a:t>
            </a:r>
          </a:p>
          <a:p>
            <a:pPr marL="742950" lvl="1" indent="-285750">
              <a:buClr>
                <a:srgbClr val="011635"/>
              </a:buClr>
              <a:buFont typeface="Arial" panose="020B0604020202020204" pitchFamily="34" charset="0"/>
              <a:buChar char="•"/>
            </a:pPr>
            <a:r>
              <a:rPr lang="en-US" altLang="en-US" sz="1400">
                <a:solidFill>
                  <a:schemeClr val="bg2"/>
                </a:solidFill>
                <a:latin typeface="Times New Roman" panose="02020603050405020304" charset="0"/>
                <a:cs typeface="Times New Roman" panose="02020603050405020304" charset="0"/>
              </a:rPr>
              <a:t>Khởi tạo một bầy đom đóm ngẫu nhiên trong không gian tìm kiếm. Mỗi đom đóm đại diện cho một giải pháp khả thi trong bài toán tối ưu.</a:t>
            </a:r>
          </a:p>
          <a:p>
            <a:pPr marL="742950" lvl="1" indent="-285750">
              <a:buClr>
                <a:srgbClr val="011635"/>
              </a:buClr>
              <a:buFont typeface="Arial" panose="020B0604020202020204" pitchFamily="34" charset="0"/>
              <a:buChar char="•"/>
            </a:pPr>
            <a:r>
              <a:rPr lang="en-US" altLang="en-US" sz="1400">
                <a:solidFill>
                  <a:schemeClr val="bg2"/>
                </a:solidFill>
                <a:latin typeface="Times New Roman" panose="02020603050405020304" charset="0"/>
                <a:cs typeface="Times New Roman" panose="02020603050405020304" charset="0"/>
              </a:rPr>
              <a:t>Tính toán độ sáng (hay fitness) của mỗi đom đóm dựa trên hàm mục tiêu của bài toán.</a:t>
            </a:r>
          </a:p>
          <a:p>
            <a:pPr marL="457200" lvl="1">
              <a:buClr>
                <a:srgbClr val="011635"/>
              </a:buClr>
              <a:buFont typeface="Arial" panose="020B0604020202020204" pitchFamily="34" charset="0"/>
            </a:pPr>
            <a:r>
              <a:rPr lang="en-US" altLang="en-US" sz="1400" b="1">
                <a:solidFill>
                  <a:schemeClr val="bg2"/>
                </a:solidFill>
                <a:latin typeface="Times New Roman" panose="02020603050405020304" charset="0"/>
                <a:cs typeface="Times New Roman" panose="02020603050405020304" charset="0"/>
              </a:rPr>
              <a:t>B2.Tính Toán Độ Sáng (Fitness):</a:t>
            </a:r>
          </a:p>
          <a:p>
            <a:pPr marL="742950" lvl="1" indent="-285750">
              <a:buClr>
                <a:srgbClr val="011635"/>
              </a:buClr>
              <a:buFont typeface="Arial" panose="020B0604020202020204" pitchFamily="34" charset="0"/>
              <a:buChar char="•"/>
            </a:pPr>
            <a:r>
              <a:rPr lang="en-US" altLang="en-US" sz="1400">
                <a:solidFill>
                  <a:schemeClr val="bg2"/>
                </a:solidFill>
                <a:latin typeface="Times New Roman" panose="02020603050405020304" charset="0"/>
                <a:cs typeface="Times New Roman" panose="02020603050405020304" charset="0"/>
              </a:rPr>
              <a:t>Độ sáng của mỗi đom đóm được tính từ giá trị hàm mục tiêu tại vị trí của nó. Giải pháp càng tốt, độ sáng càng cao.</a:t>
            </a:r>
          </a:p>
          <a:p>
            <a:pPr marL="742950" lvl="1" indent="-285750">
              <a:buClr>
                <a:srgbClr val="011635"/>
              </a:buClr>
              <a:buFont typeface="Arial" panose="020B0604020202020204" pitchFamily="34" charset="0"/>
              <a:buChar char="•"/>
            </a:pPr>
            <a:r>
              <a:rPr lang="en-US" altLang="en-US" sz="1400">
                <a:solidFill>
                  <a:schemeClr val="bg2"/>
                </a:solidFill>
                <a:latin typeface="Times New Roman" panose="02020603050405020304" charset="0"/>
                <a:cs typeface="Times New Roman" panose="02020603050405020304" charset="0"/>
              </a:rPr>
              <a:t>Độ sáng có thể được tính bằng công thức:</a:t>
            </a:r>
            <a:r>
              <a:rPr lang="en-US" altLang="en-US" sz="1400" b="1">
                <a:solidFill>
                  <a:srgbClr val="C00000"/>
                </a:solidFill>
                <a:latin typeface="Times New Roman" panose="02020603050405020304" charset="0"/>
                <a:cs typeface="Times New Roman" panose="02020603050405020304" charset="0"/>
              </a:rPr>
              <a:t> I(i) = f(xi)</a:t>
            </a:r>
            <a:r>
              <a:rPr lang="en-US" altLang="en-US" sz="1400">
                <a:solidFill>
                  <a:schemeClr val="bg2"/>
                </a:solidFill>
                <a:latin typeface="Times New Roman" panose="02020603050405020304" charset="0"/>
                <a:cs typeface="Times New Roman" panose="02020603050405020304" charset="0"/>
              </a:rPr>
              <a:t>, trong đó f(xi) là giá trị hàm mục tiêu tại vị trí (xi) ​ của đom đóm thứ i</a:t>
            </a:r>
          </a:p>
          <a:p>
            <a:pPr marL="457200" lvl="1">
              <a:buClr>
                <a:srgbClr val="011635"/>
              </a:buClr>
              <a:buFont typeface="Arial" panose="020B0604020202020204" pitchFamily="34" charset="0"/>
            </a:pPr>
            <a:r>
              <a:rPr lang="en-US" altLang="en-US" sz="1400" b="1">
                <a:solidFill>
                  <a:schemeClr val="bg2"/>
                </a:solidFill>
                <a:latin typeface="Times New Roman" panose="02020603050405020304" charset="0"/>
                <a:cs typeface="Times New Roman" panose="02020603050405020304" charset="0"/>
              </a:rPr>
              <a:t>B3.Cập Nhật Vị Trí của Đom Đóm:</a:t>
            </a:r>
          </a:p>
        </p:txBody>
      </p:sp>
      <p:sp>
        <p:nvSpPr>
          <p:cNvPr id="1538" name="Google Shape;1538;p57"/>
          <p:cNvSpPr txBox="1"/>
          <p:nvPr/>
        </p:nvSpPr>
        <p:spPr>
          <a:xfrm>
            <a:off x="2535555" y="132842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NỘI DUNG THUẬT TOÁN</a:t>
            </a:r>
            <a:r>
              <a:rPr lang="en-GB" sz="1800" b="1">
                <a:sym typeface="+mn-ea"/>
              </a:rPr>
              <a:t>—</a:t>
            </a:r>
            <a:endParaRPr lang="en-US" altLang="en-GB"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537">
                                            <p:txEl>
                                              <p:pRg st="0" end="0"/>
                                            </p:txEl>
                                          </p:spTgt>
                                        </p:tgtEl>
                                        <p:attrNameLst>
                                          <p:attrName>style.visibility</p:attrName>
                                        </p:attrNameLst>
                                      </p:cBhvr>
                                      <p:to>
                                        <p:strVal val="visible"/>
                                      </p:to>
                                    </p:set>
                                    <p:anim calcmode="lin" valueType="num">
                                      <p:cBhvr additive="base">
                                        <p:cTn id="7" dur="500"/>
                                        <p:tgtEl>
                                          <p:spTgt spid="1537">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537">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537">
                                            <p:txEl>
                                              <p:pRg st="1" end="1"/>
                                            </p:txEl>
                                          </p:spTgt>
                                        </p:tgtEl>
                                        <p:attrNameLst>
                                          <p:attrName>style.visibility</p:attrName>
                                        </p:attrNameLst>
                                      </p:cBhvr>
                                      <p:to>
                                        <p:strVal val="visible"/>
                                      </p:to>
                                    </p:set>
                                    <p:anim calcmode="lin" valueType="num">
                                      <p:cBhvr additive="base">
                                        <p:cTn id="13" dur="500"/>
                                        <p:tgtEl>
                                          <p:spTgt spid="1537">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1537">
                                            <p:txEl>
                                              <p:pRg st="1" end="1"/>
                                            </p:txEl>
                                          </p:spTgt>
                                        </p:tgtEl>
                                      </p:cBhvr>
                                    </p:animEffect>
                                  </p:childTnLst>
                                </p:cTn>
                              </p:par>
                              <p:par>
                                <p:cTn id="15" presetID="12" presetClass="entr" presetSubtype="4" fill="hold" nodeType="withEffect">
                                  <p:stCondLst>
                                    <p:cond delay="0"/>
                                  </p:stCondLst>
                                  <p:childTnLst>
                                    <p:set>
                                      <p:cBhvr>
                                        <p:cTn id="16" dur="1" fill="hold">
                                          <p:stCondLst>
                                            <p:cond delay="0"/>
                                          </p:stCondLst>
                                        </p:cTn>
                                        <p:tgtEl>
                                          <p:spTgt spid="1537">
                                            <p:txEl>
                                              <p:pRg st="2" end="2"/>
                                            </p:txEl>
                                          </p:spTgt>
                                        </p:tgtEl>
                                        <p:attrNameLst>
                                          <p:attrName>style.visibility</p:attrName>
                                        </p:attrNameLst>
                                      </p:cBhvr>
                                      <p:to>
                                        <p:strVal val="visible"/>
                                      </p:to>
                                    </p:set>
                                    <p:anim calcmode="lin" valueType="num">
                                      <p:cBhvr additive="base">
                                        <p:cTn id="17" dur="500"/>
                                        <p:tgtEl>
                                          <p:spTgt spid="1537">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537">
                                            <p:txEl>
                                              <p:pRg st="2" end="2"/>
                                            </p:txEl>
                                          </p:spTgt>
                                        </p:tgtEl>
                                      </p:cBhvr>
                                    </p:animEffect>
                                  </p:childTnLst>
                                </p:cTn>
                              </p:par>
                              <p:par>
                                <p:cTn id="19" presetID="12" presetClass="entr" presetSubtype="4" fill="hold" nodeType="withEffect">
                                  <p:stCondLst>
                                    <p:cond delay="0"/>
                                  </p:stCondLst>
                                  <p:childTnLst>
                                    <p:set>
                                      <p:cBhvr>
                                        <p:cTn id="20" dur="1" fill="hold">
                                          <p:stCondLst>
                                            <p:cond delay="0"/>
                                          </p:stCondLst>
                                        </p:cTn>
                                        <p:tgtEl>
                                          <p:spTgt spid="1537">
                                            <p:txEl>
                                              <p:pRg st="3" end="3"/>
                                            </p:txEl>
                                          </p:spTgt>
                                        </p:tgtEl>
                                        <p:attrNameLst>
                                          <p:attrName>style.visibility</p:attrName>
                                        </p:attrNameLst>
                                      </p:cBhvr>
                                      <p:to>
                                        <p:strVal val="visible"/>
                                      </p:to>
                                    </p:set>
                                    <p:anim calcmode="lin" valueType="num">
                                      <p:cBhvr additive="base">
                                        <p:cTn id="21" dur="500"/>
                                        <p:tgtEl>
                                          <p:spTgt spid="1537">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15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537">
                                            <p:txEl>
                                              <p:pRg st="4" end="4"/>
                                            </p:txEl>
                                          </p:spTgt>
                                        </p:tgtEl>
                                        <p:attrNameLst>
                                          <p:attrName>style.visibility</p:attrName>
                                        </p:attrNameLst>
                                      </p:cBhvr>
                                      <p:to>
                                        <p:strVal val="visible"/>
                                      </p:to>
                                    </p:set>
                                    <p:anim calcmode="lin" valueType="num">
                                      <p:cBhvr additive="base">
                                        <p:cTn id="27" dur="500"/>
                                        <p:tgtEl>
                                          <p:spTgt spid="1537">
                                            <p:txEl>
                                              <p:pRg st="4" end="4"/>
                                            </p:txEl>
                                          </p:spTgt>
                                        </p:tgtEl>
                                        <p:attrNameLst>
                                          <p:attrName>ppt_y</p:attrName>
                                        </p:attrNameLst>
                                      </p:cBhvr>
                                      <p:tavLst>
                                        <p:tav tm="0">
                                          <p:val>
                                            <p:strVal val="#ppt_y+#ppt_h*1.125000"/>
                                          </p:val>
                                        </p:tav>
                                        <p:tav tm="100000">
                                          <p:val>
                                            <p:strVal val="#ppt_y"/>
                                          </p:val>
                                        </p:tav>
                                      </p:tavLst>
                                    </p:anim>
                                    <p:animEffect transition="in" filter="wipe(up)">
                                      <p:cBhvr>
                                        <p:cTn id="28" dur="500"/>
                                        <p:tgtEl>
                                          <p:spTgt spid="1537">
                                            <p:txEl>
                                              <p:pRg st="4" end="4"/>
                                            </p:txEl>
                                          </p:spTgt>
                                        </p:tgtEl>
                                      </p:cBhvr>
                                    </p:animEffect>
                                  </p:childTnLst>
                                </p:cTn>
                              </p:par>
                              <p:par>
                                <p:cTn id="29" presetID="12" presetClass="entr" presetSubtype="4" fill="hold" nodeType="withEffect">
                                  <p:stCondLst>
                                    <p:cond delay="0"/>
                                  </p:stCondLst>
                                  <p:childTnLst>
                                    <p:set>
                                      <p:cBhvr>
                                        <p:cTn id="30" dur="1" fill="hold">
                                          <p:stCondLst>
                                            <p:cond delay="0"/>
                                          </p:stCondLst>
                                        </p:cTn>
                                        <p:tgtEl>
                                          <p:spTgt spid="1537">
                                            <p:txEl>
                                              <p:pRg st="5" end="5"/>
                                            </p:txEl>
                                          </p:spTgt>
                                        </p:tgtEl>
                                        <p:attrNameLst>
                                          <p:attrName>style.visibility</p:attrName>
                                        </p:attrNameLst>
                                      </p:cBhvr>
                                      <p:to>
                                        <p:strVal val="visible"/>
                                      </p:to>
                                    </p:set>
                                    <p:anim calcmode="lin" valueType="num">
                                      <p:cBhvr additive="base">
                                        <p:cTn id="31" dur="500"/>
                                        <p:tgtEl>
                                          <p:spTgt spid="1537">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1537">
                                            <p:txEl>
                                              <p:pRg st="5" end="5"/>
                                            </p:txEl>
                                          </p:spTgt>
                                        </p:tgtEl>
                                      </p:cBhvr>
                                    </p:animEffect>
                                  </p:childTnLst>
                                </p:cTn>
                              </p:par>
                              <p:par>
                                <p:cTn id="33" presetID="12" presetClass="entr" presetSubtype="4" fill="hold" nodeType="withEffect">
                                  <p:stCondLst>
                                    <p:cond delay="0"/>
                                  </p:stCondLst>
                                  <p:childTnLst>
                                    <p:set>
                                      <p:cBhvr>
                                        <p:cTn id="34" dur="1" fill="hold">
                                          <p:stCondLst>
                                            <p:cond delay="0"/>
                                          </p:stCondLst>
                                        </p:cTn>
                                        <p:tgtEl>
                                          <p:spTgt spid="1537">
                                            <p:txEl>
                                              <p:pRg st="6" end="6"/>
                                            </p:txEl>
                                          </p:spTgt>
                                        </p:tgtEl>
                                        <p:attrNameLst>
                                          <p:attrName>style.visibility</p:attrName>
                                        </p:attrNameLst>
                                      </p:cBhvr>
                                      <p:to>
                                        <p:strVal val="visible"/>
                                      </p:to>
                                    </p:set>
                                    <p:anim calcmode="lin" valueType="num">
                                      <p:cBhvr additive="base">
                                        <p:cTn id="35" dur="500"/>
                                        <p:tgtEl>
                                          <p:spTgt spid="1537">
                                            <p:txEl>
                                              <p:pRg st="6" end="6"/>
                                            </p:txEl>
                                          </p:spTgt>
                                        </p:tgtEl>
                                        <p:attrNameLst>
                                          <p:attrName>ppt_y</p:attrName>
                                        </p:attrNameLst>
                                      </p:cBhvr>
                                      <p:tavLst>
                                        <p:tav tm="0">
                                          <p:val>
                                            <p:strVal val="#ppt_y+#ppt_h*1.125000"/>
                                          </p:val>
                                        </p:tav>
                                        <p:tav tm="100000">
                                          <p:val>
                                            <p:strVal val="#ppt_y"/>
                                          </p:val>
                                        </p:tav>
                                      </p:tavLst>
                                    </p:anim>
                                    <p:animEffect transition="in" filter="wipe(up)">
                                      <p:cBhvr>
                                        <p:cTn id="36" dur="500"/>
                                        <p:tgtEl>
                                          <p:spTgt spid="1537">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537">
                                            <p:txEl>
                                              <p:pRg st="7" end="7"/>
                                            </p:txEl>
                                          </p:spTgt>
                                        </p:tgtEl>
                                        <p:attrNameLst>
                                          <p:attrName>style.visibility</p:attrName>
                                        </p:attrNameLst>
                                      </p:cBhvr>
                                      <p:to>
                                        <p:strVal val="visible"/>
                                      </p:to>
                                    </p:set>
                                    <p:anim calcmode="lin" valueType="num">
                                      <p:cBhvr additive="base">
                                        <p:cTn id="41" dur="500"/>
                                        <p:tgtEl>
                                          <p:spTgt spid="1537">
                                            <p:txEl>
                                              <p:pRg st="7" end="7"/>
                                            </p:txEl>
                                          </p:spTgt>
                                        </p:tgtEl>
                                        <p:attrNameLst>
                                          <p:attrName>ppt_y</p:attrName>
                                        </p:attrNameLst>
                                      </p:cBhvr>
                                      <p:tavLst>
                                        <p:tav tm="0">
                                          <p:val>
                                            <p:strVal val="#ppt_y+#ppt_h*1.125000"/>
                                          </p:val>
                                        </p:tav>
                                        <p:tav tm="100000">
                                          <p:val>
                                            <p:strVal val="#ppt_y"/>
                                          </p:val>
                                        </p:tav>
                                      </p:tavLst>
                                    </p:anim>
                                    <p:animEffect transition="in" filter="wipe(up)">
                                      <p:cBhvr>
                                        <p:cTn id="42" dur="500"/>
                                        <p:tgtEl>
                                          <p:spTgt spid="153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642620" y="192405"/>
            <a:ext cx="865505" cy="7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latin typeface="Times New Roman" panose="02020603050405020304" charset="0"/>
                <a:cs typeface="Times New Roman" panose="02020603050405020304" charset="0"/>
              </a:rPr>
              <a:t>0</a:t>
            </a:r>
            <a:r>
              <a:rPr lang="en-US" altLang="en-GB" sz="5400" b="1">
                <a:latin typeface="Times New Roman" panose="02020603050405020304" charset="0"/>
                <a:cs typeface="Times New Roman" panose="02020603050405020304" charset="0"/>
              </a:rPr>
              <a:t>3</a:t>
            </a:r>
            <a:endParaRPr lang="en-GB" sz="5400" b="1">
              <a:latin typeface="Times New Roman" panose="02020603050405020304" charset="0"/>
              <a:cs typeface="Times New Roman" panose="02020603050405020304" charset="0"/>
            </a:endParaRPr>
          </a:p>
        </p:txBody>
      </p:sp>
      <p:sp>
        <p:nvSpPr>
          <p:cNvPr id="4" name="Text Box 3"/>
          <p:cNvSpPr txBox="1"/>
          <p:nvPr/>
        </p:nvSpPr>
        <p:spPr>
          <a:xfrm>
            <a:off x="2128520" y="1137920"/>
            <a:ext cx="6193155" cy="337185"/>
          </a:xfrm>
          <a:prstGeom prst="rect">
            <a:avLst/>
          </a:prstGeom>
          <a:noFill/>
        </p:spPr>
        <p:txBody>
          <a:bodyPr wrap="square" rtlCol="0">
            <a:spAutoFit/>
          </a:bodyPr>
          <a:lstStyle/>
          <a:p>
            <a:r>
              <a:rPr lang="en-US" altLang="en-US" sz="1600"/>
              <a:t> </a:t>
            </a:r>
            <a:endParaRPr lang="en-US" sz="1600"/>
          </a:p>
        </p:txBody>
      </p:sp>
      <p:sp>
        <p:nvSpPr>
          <p:cNvPr id="1532" name="Google Shape;1532;p57"/>
          <p:cNvSpPr/>
          <p:nvPr/>
        </p:nvSpPr>
        <p:spPr>
          <a:xfrm>
            <a:off x="1298575" y="1235710"/>
            <a:ext cx="7223125" cy="3634105"/>
          </a:xfrm>
          <a:prstGeom prst="roundRect">
            <a:avLst>
              <a:gd name="adj" fmla="val 185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7889875" y="137160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530985" y="1646555"/>
            <a:ext cx="6559550" cy="307403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20000"/>
              </a:lnSpc>
              <a:spcBef>
                <a:spcPts val="0"/>
              </a:spcBef>
              <a:spcAft>
                <a:spcPts val="0"/>
              </a:spcAft>
              <a:buFont typeface="Wingdings" panose="05000000000000000000" charset="0"/>
            </a:pPr>
            <a:r>
              <a:rPr lang="en-US" altLang="en-US" sz="1600" b="1">
                <a:latin typeface="Times New Roman" panose="02020603050405020304" charset="0"/>
                <a:cs typeface="Times New Roman" panose="02020603050405020304" charset="0"/>
              </a:rPr>
              <a:t>3.Các bước thực hiện thuật toán Đom Đóm</a:t>
            </a:r>
          </a:p>
          <a:p>
            <a:pPr marL="0" lvl="1" indent="457200" algn="l" rtl="0">
              <a:spcBef>
                <a:spcPts val="0"/>
              </a:spcBef>
              <a:spcAft>
                <a:spcPts val="0"/>
              </a:spcAft>
              <a:buFont typeface="Wingdings" panose="05000000000000000000" charset="0"/>
            </a:pPr>
            <a:r>
              <a:rPr lang="en-US" altLang="en-US" sz="1400" b="1">
                <a:solidFill>
                  <a:schemeClr val="bg2"/>
                </a:solidFill>
                <a:latin typeface="Times New Roman" panose="02020603050405020304" charset="0"/>
                <a:cs typeface="Times New Roman" panose="02020603050405020304" charset="0"/>
                <a:sym typeface="+mn-ea"/>
              </a:rPr>
              <a:t>B3.Cập Nhật Vị Trí của Đom Đóm:</a:t>
            </a:r>
            <a:endParaRPr lang="en-US" altLang="en-US" sz="1400" b="1">
              <a:solidFill>
                <a:schemeClr val="bg2"/>
              </a:solidFill>
              <a:latin typeface="Times New Roman" panose="02020603050405020304" charset="0"/>
              <a:cs typeface="Times New Roman" panose="02020603050405020304" charset="0"/>
            </a:endParaRPr>
          </a:p>
          <a:p>
            <a:pPr marL="742950" lvl="1" indent="-285750" algn="l" rtl="0">
              <a:spcBef>
                <a:spcPts val="0"/>
              </a:spcBef>
              <a:spcAft>
                <a:spcPts val="0"/>
              </a:spcAft>
              <a:buClr>
                <a:srgbClr val="011635"/>
              </a:buClr>
              <a:buFont typeface="Arial" panose="020B0604020202020204" pitchFamily="34" charset="0"/>
              <a:buChar char="•"/>
            </a:pPr>
            <a:r>
              <a:rPr lang="en-US" altLang="en-US" sz="1400" b="1">
                <a:solidFill>
                  <a:schemeClr val="bg2"/>
                </a:solidFill>
                <a:latin typeface="Times New Roman" panose="02020603050405020304" charset="0"/>
                <a:cs typeface="Times New Roman" panose="02020603050405020304" charset="0"/>
              </a:rPr>
              <a:t> </a:t>
            </a:r>
            <a:r>
              <a:rPr lang="en-US" altLang="en-US" sz="1400">
                <a:solidFill>
                  <a:schemeClr val="bg2"/>
                </a:solidFill>
                <a:latin typeface="Times New Roman" panose="02020603050405020304" charset="0"/>
                <a:cs typeface="Times New Roman" panose="02020603050405020304" charset="0"/>
              </a:rPr>
              <a:t>Mỗi đom đóm sẽ di chuyển đến một vị trí mới theo công thức:</a:t>
            </a:r>
          </a:p>
          <a:p>
            <a:pPr marL="914400" lvl="2" indent="0" algn="l" rtl="0">
              <a:spcBef>
                <a:spcPts val="0"/>
              </a:spcBef>
              <a:spcAft>
                <a:spcPts val="0"/>
              </a:spcAft>
              <a:buClr>
                <a:srgbClr val="011635"/>
              </a:buClr>
              <a:buFont typeface="Arial" panose="020B0604020202020204" pitchFamily="34" charset="0"/>
            </a:pPr>
            <a:r>
              <a:rPr lang="en-US" altLang="en-US" sz="1600" b="1">
                <a:solidFill>
                  <a:srgbClr val="C00000"/>
                </a:solidFill>
                <a:latin typeface="Times New Roman" panose="02020603050405020304" charset="0"/>
                <a:cs typeface="Times New Roman" panose="02020603050405020304" charset="0"/>
              </a:rPr>
              <a:t>xi(t+1) = xi(t) + β⋅(xj(t) − xi(t)) + α ⋅ (rand() − 0.5)</a:t>
            </a:r>
          </a:p>
          <a:p>
            <a:pPr marL="914400" lvl="2" indent="0" algn="l" rtl="0">
              <a:spcBef>
                <a:spcPts val="0"/>
              </a:spcBef>
              <a:spcAft>
                <a:spcPts val="0"/>
              </a:spcAft>
              <a:buClr>
                <a:srgbClr val="011635"/>
              </a:buClr>
              <a:buFont typeface="Arial" panose="020B0604020202020204" pitchFamily="34" charset="0"/>
            </a:pPr>
            <a:r>
              <a:rPr lang="en-US" altLang="en-US" sz="1400" b="1">
                <a:solidFill>
                  <a:schemeClr val="accent6"/>
                </a:solidFill>
                <a:latin typeface="Times New Roman" panose="02020603050405020304" charset="0"/>
                <a:cs typeface="Times New Roman" panose="02020603050405020304" charset="0"/>
              </a:rPr>
              <a:t>Trong đó:</a:t>
            </a:r>
          </a:p>
          <a:p>
            <a:pPr marL="914400" lvl="2" indent="0" algn="l" rtl="0">
              <a:spcBef>
                <a:spcPts val="0"/>
              </a:spcBef>
              <a:spcAft>
                <a:spcPts val="0"/>
              </a:spcAft>
              <a:buClr>
                <a:srgbClr val="011635"/>
              </a:buClr>
              <a:buFont typeface="Arial" panose="020B0604020202020204" pitchFamily="34" charset="0"/>
            </a:pPr>
            <a:r>
              <a:rPr lang="en-US" altLang="en-US" sz="1400" b="1">
                <a:solidFill>
                  <a:schemeClr val="accent6"/>
                </a:solidFill>
                <a:latin typeface="Times New Roman" panose="02020603050405020304" charset="0"/>
                <a:cs typeface="Times New Roman" panose="02020603050405020304" charset="0"/>
              </a:rPr>
              <a:t>- </a:t>
            </a:r>
            <a:r>
              <a:rPr lang="en-US" altLang="en-US" sz="1400">
                <a:solidFill>
                  <a:schemeClr val="accent6"/>
                </a:solidFill>
                <a:latin typeface="Times New Roman" panose="02020603050405020304" charset="0"/>
                <a:cs typeface="Times New Roman" panose="02020603050405020304" charset="0"/>
              </a:rPr>
              <a:t>xi(t) là vị trí của đom đóm i tại vòng lặp t.</a:t>
            </a:r>
          </a:p>
          <a:p>
            <a:pPr marL="914400" lvl="2" indent="0" algn="l" rtl="0">
              <a:spcBef>
                <a:spcPts val="0"/>
              </a:spcBef>
              <a:spcAft>
                <a:spcPts val="0"/>
              </a:spcAft>
              <a:buClr>
                <a:srgbClr val="011635"/>
              </a:buClr>
              <a:buFont typeface="Arial" panose="020B0604020202020204" pitchFamily="34" charset="0"/>
            </a:pPr>
            <a:r>
              <a:rPr lang="en-US" altLang="en-US" sz="1400">
                <a:solidFill>
                  <a:schemeClr val="accent6"/>
                </a:solidFill>
                <a:latin typeface="Times New Roman" panose="02020603050405020304" charset="0"/>
                <a:cs typeface="Times New Roman" panose="02020603050405020304" charset="0"/>
              </a:rPr>
              <a:t>- xj(t) là vị trí của đom đóm j (là đom đóm sáng hơn).</a:t>
            </a:r>
          </a:p>
          <a:p>
            <a:pPr marL="914400" lvl="2" indent="0" algn="l" rtl="0">
              <a:spcBef>
                <a:spcPts val="0"/>
              </a:spcBef>
              <a:spcAft>
                <a:spcPts val="0"/>
              </a:spcAft>
              <a:buClr>
                <a:srgbClr val="011635"/>
              </a:buClr>
              <a:buFont typeface="Arial" panose="020B0604020202020204" pitchFamily="34" charset="0"/>
            </a:pPr>
            <a:r>
              <a:rPr lang="en-US" altLang="en-US" sz="1400">
                <a:solidFill>
                  <a:schemeClr val="accent6"/>
                </a:solidFill>
                <a:latin typeface="Times New Roman" panose="02020603050405020304" charset="0"/>
                <a:cs typeface="Times New Roman" panose="02020603050405020304" charset="0"/>
              </a:rPr>
              <a:t>- β là tham số hấp dẫn (tính theo độ sáng của đom đóm sáng hơn).</a:t>
            </a:r>
          </a:p>
          <a:p>
            <a:pPr marL="914400" lvl="2" indent="0" algn="l" rtl="0">
              <a:spcBef>
                <a:spcPts val="0"/>
              </a:spcBef>
              <a:spcAft>
                <a:spcPts val="0"/>
              </a:spcAft>
              <a:buClr>
                <a:srgbClr val="011635"/>
              </a:buClr>
              <a:buFont typeface="Arial" panose="020B0604020202020204" pitchFamily="34" charset="0"/>
            </a:pPr>
            <a:r>
              <a:rPr lang="en-US" altLang="en-US" sz="1400">
                <a:solidFill>
                  <a:schemeClr val="accent6"/>
                </a:solidFill>
                <a:latin typeface="Times New Roman" panose="02020603050405020304" charset="0"/>
                <a:cs typeface="Times New Roman" panose="02020603050405020304" charset="0"/>
              </a:rPr>
              <a:t>- α là tham số ngẫu nhiên để tạo sự đa dạng trong quá trình tìm kiếm.</a:t>
            </a:r>
          </a:p>
          <a:p>
            <a:pPr marL="914400" lvl="2" indent="0" algn="l" rtl="0">
              <a:spcBef>
                <a:spcPts val="0"/>
              </a:spcBef>
              <a:spcAft>
                <a:spcPts val="0"/>
              </a:spcAft>
              <a:buClr>
                <a:srgbClr val="011635"/>
              </a:buClr>
              <a:buFont typeface="Arial" panose="020B0604020202020204" pitchFamily="34" charset="0"/>
            </a:pPr>
            <a:r>
              <a:rPr lang="en-US" altLang="en-US" sz="1400">
                <a:solidFill>
                  <a:schemeClr val="accent6"/>
                </a:solidFill>
                <a:latin typeface="Times New Roman" panose="02020603050405020304" charset="0"/>
                <a:cs typeface="Times New Roman" panose="02020603050405020304" charset="0"/>
              </a:rPr>
              <a:t>rand()là một số ngẫu nhiên trong khoảng [-0.5, 0.5].</a:t>
            </a:r>
          </a:p>
          <a:p>
            <a:pPr marL="914400" lvl="2" indent="0" algn="l" rtl="0">
              <a:spcBef>
                <a:spcPts val="0"/>
              </a:spcBef>
              <a:spcAft>
                <a:spcPts val="0"/>
              </a:spcAft>
              <a:buClr>
                <a:srgbClr val="011635"/>
              </a:buClr>
              <a:buFont typeface="Arial" panose="020B0604020202020204" pitchFamily="34" charset="0"/>
            </a:pPr>
            <a:endParaRPr lang="en-US" altLang="en-US" sz="1400">
              <a:solidFill>
                <a:schemeClr val="accent6"/>
              </a:solidFill>
              <a:latin typeface="Times New Roman" panose="02020603050405020304" charset="0"/>
              <a:cs typeface="Times New Roman" panose="02020603050405020304" charset="0"/>
            </a:endParaRPr>
          </a:p>
          <a:p>
            <a:pPr marL="742950" lvl="2" indent="-285750" algn="l" rtl="0">
              <a:spcBef>
                <a:spcPts val="0"/>
              </a:spcBef>
              <a:spcAft>
                <a:spcPts val="0"/>
              </a:spcAft>
              <a:buClr>
                <a:srgbClr val="011635"/>
              </a:buClr>
              <a:buFont typeface="Arial" panose="020B0604020202020204" pitchFamily="34" charset="0"/>
              <a:buChar char="•"/>
            </a:pPr>
            <a:r>
              <a:rPr lang="en-US" altLang="en-US" sz="1400">
                <a:solidFill>
                  <a:schemeClr val="bg2"/>
                </a:solidFill>
                <a:latin typeface="Times New Roman" panose="02020603050405020304" charset="0"/>
                <a:cs typeface="Times New Roman" panose="02020603050405020304" charset="0"/>
              </a:rPr>
              <a:t>Đom đóm sẽ di chuyển về phía đom đóm sáng hơn, nhưng cũng có một yếu tố ngẫu nhiên để tránh bị mắc kẹt trong các cực trị cục bộ.</a:t>
            </a:r>
          </a:p>
          <a:p>
            <a:pPr marL="914400" lvl="2" indent="0" algn="l" rtl="0">
              <a:spcBef>
                <a:spcPts val="0"/>
              </a:spcBef>
              <a:spcAft>
                <a:spcPts val="0"/>
              </a:spcAft>
              <a:buClr>
                <a:srgbClr val="011635"/>
              </a:buClr>
              <a:buFont typeface="Arial" panose="020B0604020202020204" pitchFamily="34" charset="0"/>
            </a:pPr>
            <a:endParaRPr lang="en-US" altLang="en-US" sz="1400">
              <a:solidFill>
                <a:schemeClr val="accent6"/>
              </a:solidFill>
              <a:latin typeface="Times New Roman" panose="02020603050405020304" charset="0"/>
              <a:cs typeface="Times New Roman" panose="02020603050405020304" charset="0"/>
            </a:endParaRPr>
          </a:p>
        </p:txBody>
      </p:sp>
      <p:sp>
        <p:nvSpPr>
          <p:cNvPr id="1538" name="Google Shape;1538;p57"/>
          <p:cNvSpPr txBox="1"/>
          <p:nvPr/>
        </p:nvSpPr>
        <p:spPr>
          <a:xfrm>
            <a:off x="2535555" y="132842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NỘI DUNG THUẬT TOÁN</a:t>
            </a:r>
            <a:r>
              <a:rPr lang="en-GB" sz="1800" b="1">
                <a:sym typeface="+mn-ea"/>
              </a:rPr>
              <a:t>—</a:t>
            </a:r>
            <a:endParaRPr lang="en-US" altLang="en-GB" sz="1800" b="1"/>
          </a:p>
        </p:txBody>
      </p:sp>
      <p:sp>
        <p:nvSpPr>
          <p:cNvPr id="2" name="Google Shape;1831;p60">
            <a:extLst>
              <a:ext uri="{FF2B5EF4-FFF2-40B4-BE49-F238E27FC236}">
                <a16:creationId xmlns:a16="http://schemas.microsoft.com/office/drawing/2014/main" id="{67534902-41E6-8046-AFAD-D2684DF547A3}"/>
              </a:ext>
            </a:extLst>
          </p:cNvPr>
          <p:cNvSpPr/>
          <p:nvPr/>
        </p:nvSpPr>
        <p:spPr>
          <a:xfrm>
            <a:off x="1972310" y="496570"/>
            <a:ext cx="6748145"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VÀ NỘI DUNG THUẬT TOÁN ĐOM ĐÓM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32"/>
                                        </p:tgtEl>
                                        <p:attrNameLst>
                                          <p:attrName>style.visibility</p:attrName>
                                        </p:attrNameLst>
                                      </p:cBhvr>
                                      <p:to>
                                        <p:strVal val="visible"/>
                                      </p:to>
                                    </p:set>
                                    <p:animEffect transition="in" filter="dissolve">
                                      <p:cBhvr>
                                        <p:cTn id="10" dur="500"/>
                                        <p:tgtEl>
                                          <p:spTgt spid="1532"/>
                                        </p:tgtEl>
                                      </p:cBhvr>
                                    </p:animEffect>
                                  </p:childTnLst>
                                </p:cTn>
                              </p:par>
                              <p:par>
                                <p:cTn id="11" presetID="9" presetClass="entr" presetSubtype="0" fill="hold" nodeType="withEffect">
                                  <p:stCondLst>
                                    <p:cond delay="0"/>
                                  </p:stCondLst>
                                  <p:childTnLst>
                                    <p:set>
                                      <p:cBhvr>
                                        <p:cTn id="12" dur="1" fill="hold">
                                          <p:stCondLst>
                                            <p:cond delay="0"/>
                                          </p:stCondLst>
                                        </p:cTn>
                                        <p:tgtEl>
                                          <p:spTgt spid="1533"/>
                                        </p:tgtEl>
                                        <p:attrNameLst>
                                          <p:attrName>style.visibility</p:attrName>
                                        </p:attrNameLst>
                                      </p:cBhvr>
                                      <p:to>
                                        <p:strVal val="visible"/>
                                      </p:to>
                                    </p:set>
                                    <p:animEffect transition="in" filter="dissolve">
                                      <p:cBhvr>
                                        <p:cTn id="13" dur="500"/>
                                        <p:tgtEl>
                                          <p:spTgt spid="153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37"/>
                                        </p:tgtEl>
                                        <p:attrNameLst>
                                          <p:attrName>style.visibility</p:attrName>
                                        </p:attrNameLst>
                                      </p:cBhvr>
                                      <p:to>
                                        <p:strVal val="visible"/>
                                      </p:to>
                                    </p:set>
                                    <p:animEffect transition="in" filter="dissolve">
                                      <p:cBhvr>
                                        <p:cTn id="16" dur="500"/>
                                        <p:tgtEl>
                                          <p:spTgt spid="153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38"/>
                                        </p:tgtEl>
                                        <p:attrNameLst>
                                          <p:attrName>style.visibility</p:attrName>
                                        </p:attrNameLst>
                                      </p:cBhvr>
                                      <p:to>
                                        <p:strVal val="visible"/>
                                      </p:to>
                                    </p:set>
                                    <p:animEffect transition="in" filter="dissolve">
                                      <p:cBhvr>
                                        <p:cTn id="19" dur="500"/>
                                        <p:tgtEl>
                                          <p:spTgt spid="1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532" grpId="0" animBg="1"/>
      <p:bldP spid="1532" grpId="1" animBg="1"/>
      <p:bldP spid="1537" grpId="0"/>
      <p:bldP spid="1537" grpId="1"/>
      <p:bldP spid="1538" grpId="0"/>
      <p:bldP spid="153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642620" y="192405"/>
            <a:ext cx="865505" cy="7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latin typeface="Times New Roman" panose="02020603050405020304" charset="0"/>
                <a:cs typeface="Times New Roman" panose="02020603050405020304" charset="0"/>
              </a:rPr>
              <a:t>0</a:t>
            </a:r>
            <a:r>
              <a:rPr lang="en-US" altLang="en-GB" sz="5400" b="1">
                <a:latin typeface="Times New Roman" panose="02020603050405020304" charset="0"/>
                <a:cs typeface="Times New Roman" panose="02020603050405020304" charset="0"/>
              </a:rPr>
              <a:t>3</a:t>
            </a:r>
            <a:endParaRPr lang="en-GB" sz="5400" b="1">
              <a:latin typeface="Times New Roman" panose="02020603050405020304" charset="0"/>
              <a:cs typeface="Times New Roman" panose="02020603050405020304" charset="0"/>
            </a:endParaRPr>
          </a:p>
        </p:txBody>
      </p:sp>
      <p:sp>
        <p:nvSpPr>
          <p:cNvPr id="4" name="Text Box 3"/>
          <p:cNvSpPr txBox="1"/>
          <p:nvPr/>
        </p:nvSpPr>
        <p:spPr>
          <a:xfrm>
            <a:off x="2128520" y="1137920"/>
            <a:ext cx="6193155" cy="337185"/>
          </a:xfrm>
          <a:prstGeom prst="rect">
            <a:avLst/>
          </a:prstGeom>
          <a:noFill/>
        </p:spPr>
        <p:txBody>
          <a:bodyPr wrap="square" rtlCol="0">
            <a:spAutoFit/>
          </a:bodyPr>
          <a:lstStyle/>
          <a:p>
            <a:r>
              <a:rPr lang="en-US" altLang="en-US" sz="1600"/>
              <a:t> </a:t>
            </a:r>
            <a:endParaRPr lang="en-US" sz="1600"/>
          </a:p>
        </p:txBody>
      </p:sp>
      <p:sp>
        <p:nvSpPr>
          <p:cNvPr id="1532" name="Google Shape;1532;p57"/>
          <p:cNvSpPr/>
          <p:nvPr/>
        </p:nvSpPr>
        <p:spPr>
          <a:xfrm>
            <a:off x="1298575" y="1235710"/>
            <a:ext cx="7223125" cy="3634105"/>
          </a:xfrm>
          <a:prstGeom prst="roundRect">
            <a:avLst>
              <a:gd name="adj" fmla="val 185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7889875" y="137160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530985" y="1646555"/>
            <a:ext cx="6559550" cy="307403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20000"/>
              </a:lnSpc>
              <a:spcBef>
                <a:spcPts val="0"/>
              </a:spcBef>
              <a:spcAft>
                <a:spcPts val="0"/>
              </a:spcAft>
              <a:buFont typeface="Wingdings" panose="05000000000000000000" charset="0"/>
            </a:pPr>
            <a:r>
              <a:rPr lang="en-US" altLang="en-US" sz="1600" b="1">
                <a:latin typeface="Times New Roman" panose="02020603050405020304" charset="0"/>
                <a:cs typeface="Times New Roman" panose="02020603050405020304" charset="0"/>
              </a:rPr>
              <a:t>3.Các bước thực hiện thuật toán Đom Đóm</a:t>
            </a:r>
          </a:p>
          <a:p>
            <a:pPr marL="0" lvl="1" indent="457200" algn="l" rtl="0">
              <a:spcBef>
                <a:spcPts val="0"/>
              </a:spcBef>
              <a:spcAft>
                <a:spcPts val="0"/>
              </a:spcAft>
              <a:buFont typeface="Wingdings" panose="05000000000000000000" charset="0"/>
            </a:pPr>
            <a:r>
              <a:rPr lang="en-US" altLang="en-US" sz="1400" b="1">
                <a:solidFill>
                  <a:schemeClr val="bg2"/>
                </a:solidFill>
                <a:latin typeface="Times New Roman" panose="02020603050405020304" charset="0"/>
                <a:cs typeface="Times New Roman" panose="02020603050405020304" charset="0"/>
                <a:sym typeface="+mn-ea"/>
              </a:rPr>
              <a:t>B4.Cập Nhật Độ Sáng</a:t>
            </a:r>
            <a:endParaRPr lang="en-US" altLang="en-US" sz="1400" b="1">
              <a:solidFill>
                <a:schemeClr val="bg2"/>
              </a:solidFill>
              <a:latin typeface="Times New Roman" panose="02020603050405020304" charset="0"/>
              <a:cs typeface="Times New Roman" panose="02020603050405020304" charset="0"/>
            </a:endParaRPr>
          </a:p>
          <a:p>
            <a:pPr marL="457200" lvl="1" indent="0" algn="l" rtl="0">
              <a:spcBef>
                <a:spcPts val="0"/>
              </a:spcBef>
              <a:spcAft>
                <a:spcPts val="0"/>
              </a:spcAft>
              <a:buClr>
                <a:srgbClr val="011635"/>
              </a:buClr>
              <a:buFont typeface="Arial" panose="020B0604020202020204" pitchFamily="34" charset="0"/>
            </a:pPr>
            <a:r>
              <a:rPr lang="en-US" altLang="en-US" sz="1400" b="1">
                <a:solidFill>
                  <a:schemeClr val="bg2"/>
                </a:solidFill>
                <a:latin typeface="Times New Roman" panose="02020603050405020304" charset="0"/>
                <a:cs typeface="Times New Roman" panose="02020603050405020304" charset="0"/>
              </a:rPr>
              <a:t> </a:t>
            </a:r>
            <a:r>
              <a:rPr lang="en-US" altLang="en-US" sz="1400">
                <a:solidFill>
                  <a:schemeClr val="accent6"/>
                </a:solidFill>
                <a:latin typeface="Times New Roman" panose="02020603050405020304" charset="0"/>
                <a:cs typeface="Times New Roman" panose="02020603050405020304" charset="0"/>
              </a:rPr>
              <a:t>Sau khi cập nhật vị trí, tính lại độ sáng của đom đóm ở vị trí mới. Nếu độ sáng của đom đóm mới tốt hơn, vị trí sẽ được giữ lại.</a:t>
            </a:r>
          </a:p>
          <a:p>
            <a:pPr marL="457200" lvl="1" indent="0" algn="l" rtl="0">
              <a:spcBef>
                <a:spcPts val="0"/>
              </a:spcBef>
              <a:spcAft>
                <a:spcPts val="0"/>
              </a:spcAft>
              <a:buClr>
                <a:srgbClr val="011635"/>
              </a:buClr>
              <a:buFont typeface="Arial" panose="020B0604020202020204" pitchFamily="34" charset="0"/>
            </a:pPr>
            <a:r>
              <a:rPr lang="en-US" altLang="en-US" sz="1400" b="1">
                <a:solidFill>
                  <a:schemeClr val="accent6"/>
                </a:solidFill>
                <a:latin typeface="Times New Roman" panose="02020603050405020304" charset="0"/>
                <a:cs typeface="Times New Roman" panose="02020603050405020304" charset="0"/>
              </a:rPr>
              <a:t>B5.Kiểm Tra Điều Kiện Dừng:</a:t>
            </a:r>
          </a:p>
          <a:p>
            <a:pPr marL="457200" lvl="1" indent="0" algn="l" rtl="0">
              <a:spcBef>
                <a:spcPts val="0"/>
              </a:spcBef>
              <a:spcAft>
                <a:spcPts val="0"/>
              </a:spcAft>
              <a:buClr>
                <a:srgbClr val="011635"/>
              </a:buClr>
              <a:buFont typeface="Arial" panose="020B0604020202020204" pitchFamily="34" charset="0"/>
            </a:pPr>
            <a:r>
              <a:rPr lang="en-US" altLang="en-US" sz="1400">
                <a:solidFill>
                  <a:schemeClr val="accent6"/>
                </a:solidFill>
                <a:latin typeface="Times New Roman" panose="02020603050405020304" charset="0"/>
                <a:cs typeface="Times New Roman" panose="02020603050405020304" charset="0"/>
              </a:rPr>
              <a:t>Thuật toán sẽ tiếp tục cập nhật vị trí các đom đóm cho đến khi đạt được một trong các điều kiện dừng, ví dụ như:</a:t>
            </a:r>
          </a:p>
          <a:p>
            <a:pPr marL="742950" lvl="1" indent="-285750" algn="l" rtl="0">
              <a:spcBef>
                <a:spcPts val="0"/>
              </a:spcBef>
              <a:spcAft>
                <a:spcPts val="0"/>
              </a:spcAft>
              <a:buClr>
                <a:srgbClr val="011635"/>
              </a:buClr>
              <a:buFont typeface="Arial" panose="020B0604020202020204" pitchFamily="34" charset="0"/>
              <a:buChar char="•"/>
            </a:pPr>
            <a:r>
              <a:rPr lang="en-US" altLang="en-US" sz="1400">
                <a:solidFill>
                  <a:schemeClr val="accent6"/>
                </a:solidFill>
                <a:latin typeface="Times New Roman" panose="02020603050405020304" charset="0"/>
                <a:cs typeface="Times New Roman" panose="02020603050405020304" charset="0"/>
              </a:rPr>
              <a:t>Đạt số vòng lặp tối đa.</a:t>
            </a:r>
          </a:p>
          <a:p>
            <a:pPr marL="742950" lvl="1" indent="-285750" algn="l" rtl="0">
              <a:spcBef>
                <a:spcPts val="0"/>
              </a:spcBef>
              <a:spcAft>
                <a:spcPts val="0"/>
              </a:spcAft>
              <a:buClr>
                <a:srgbClr val="011635"/>
              </a:buClr>
              <a:buFont typeface="Arial" panose="020B0604020202020204" pitchFamily="34" charset="0"/>
              <a:buChar char="•"/>
            </a:pPr>
            <a:r>
              <a:rPr lang="en-US" altLang="en-US" sz="1400">
                <a:solidFill>
                  <a:schemeClr val="accent6"/>
                </a:solidFill>
                <a:latin typeface="Times New Roman" panose="02020603050405020304" charset="0"/>
                <a:cs typeface="Times New Roman" panose="02020603050405020304" charset="0"/>
              </a:rPr>
              <a:t>Không có sự thay đổi đáng kể trong chất lượng giải pháp.</a:t>
            </a:r>
          </a:p>
          <a:p>
            <a:pPr marL="742950" lvl="1" indent="-285750" algn="l" rtl="0">
              <a:spcBef>
                <a:spcPts val="0"/>
              </a:spcBef>
              <a:spcAft>
                <a:spcPts val="0"/>
              </a:spcAft>
              <a:buClr>
                <a:srgbClr val="011635"/>
              </a:buClr>
              <a:buFont typeface="Arial" panose="020B0604020202020204" pitchFamily="34" charset="0"/>
              <a:buChar char="•"/>
            </a:pPr>
            <a:r>
              <a:rPr lang="en-US" altLang="en-US" sz="1400">
                <a:solidFill>
                  <a:schemeClr val="accent6"/>
                </a:solidFill>
                <a:latin typeface="Times New Roman" panose="02020603050405020304" charset="0"/>
                <a:cs typeface="Times New Roman" panose="02020603050405020304" charset="0"/>
              </a:rPr>
              <a:t>Đã tìm được giải pháp tối ưu.</a:t>
            </a:r>
          </a:p>
          <a:p>
            <a:pPr marL="457200" lvl="1" indent="0" algn="l" rtl="0">
              <a:spcBef>
                <a:spcPts val="0"/>
              </a:spcBef>
              <a:spcAft>
                <a:spcPts val="0"/>
              </a:spcAft>
              <a:buClr>
                <a:srgbClr val="011635"/>
              </a:buClr>
              <a:buFont typeface="Arial" panose="020B0604020202020204" pitchFamily="34" charset="0"/>
            </a:pPr>
            <a:endParaRPr lang="en-US" altLang="en-US" sz="1400">
              <a:solidFill>
                <a:schemeClr val="accent6"/>
              </a:solidFill>
              <a:latin typeface="Times New Roman" panose="02020603050405020304" charset="0"/>
              <a:cs typeface="Times New Roman" panose="02020603050405020304" charset="0"/>
            </a:endParaRPr>
          </a:p>
          <a:p>
            <a:pPr marL="457200" lvl="1" indent="0" algn="l" rtl="0">
              <a:spcBef>
                <a:spcPts val="0"/>
              </a:spcBef>
              <a:spcAft>
                <a:spcPts val="0"/>
              </a:spcAft>
              <a:buClr>
                <a:srgbClr val="011635"/>
              </a:buClr>
              <a:buFont typeface="Arial" panose="020B0604020202020204" pitchFamily="34" charset="0"/>
            </a:pPr>
            <a:r>
              <a:rPr lang="en-US" altLang="en-US" sz="1600" b="1">
                <a:solidFill>
                  <a:schemeClr val="accent6"/>
                </a:solidFill>
                <a:latin typeface="Times New Roman" panose="02020603050405020304" charset="0"/>
                <a:cs typeface="Times New Roman" panose="02020603050405020304" charset="0"/>
              </a:rPr>
              <a:t>Kết Quả:  </a:t>
            </a:r>
            <a:r>
              <a:rPr lang="en-US" altLang="en-US" sz="1400">
                <a:solidFill>
                  <a:schemeClr val="accent6"/>
                </a:solidFill>
                <a:latin typeface="Times New Roman" panose="02020603050405020304" charset="0"/>
                <a:cs typeface="Times New Roman" panose="02020603050405020304" charset="0"/>
              </a:rPr>
              <a:t>Sau khi thuật toán dừng lại, giải pháp tốt nhất (tức là đom đóm có độ sáng cao nhất) sẽ được trả về.</a:t>
            </a:r>
          </a:p>
        </p:txBody>
      </p:sp>
      <p:sp>
        <p:nvSpPr>
          <p:cNvPr id="1538" name="Google Shape;1538;p57"/>
          <p:cNvSpPr txBox="1"/>
          <p:nvPr/>
        </p:nvSpPr>
        <p:spPr>
          <a:xfrm>
            <a:off x="2535555" y="132842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NỘI DUNG THUẬT TOÁN</a:t>
            </a:r>
            <a:r>
              <a:rPr lang="en-GB" sz="1800" b="1">
                <a:sym typeface="+mn-ea"/>
              </a:rPr>
              <a:t>—</a:t>
            </a:r>
            <a:endParaRPr lang="en-US" altLang="en-GB" sz="1800" b="1"/>
          </a:p>
        </p:txBody>
      </p:sp>
      <p:sp>
        <p:nvSpPr>
          <p:cNvPr id="2" name="Notched Right Arrow 1"/>
          <p:cNvSpPr/>
          <p:nvPr/>
        </p:nvSpPr>
        <p:spPr>
          <a:xfrm>
            <a:off x="1697990" y="4105275"/>
            <a:ext cx="217805" cy="151130"/>
          </a:xfrm>
          <a:prstGeom prst="notchedRightArrow">
            <a:avLst/>
          </a:prstGeom>
          <a:solidFill>
            <a:schemeClr val="accent5">
              <a:lumMod val="75000"/>
            </a:schemeClr>
          </a:solidFill>
          <a:ln>
            <a:solidFill>
              <a:schemeClr val="accent6">
                <a:lumMod val="75000"/>
                <a:lumOff val="2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Google Shape;1831;p60">
            <a:extLst>
              <a:ext uri="{FF2B5EF4-FFF2-40B4-BE49-F238E27FC236}">
                <a16:creationId xmlns:a16="http://schemas.microsoft.com/office/drawing/2014/main" id="{6D9602B6-B7EA-B326-459C-A6D01A7496C4}"/>
              </a:ext>
            </a:extLst>
          </p:cNvPr>
          <p:cNvSpPr/>
          <p:nvPr/>
        </p:nvSpPr>
        <p:spPr>
          <a:xfrm>
            <a:off x="1972310" y="496570"/>
            <a:ext cx="6748145"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VÀ NỘI DUNG THUẬT TOÁN ĐOM ĐÓM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37"/>
                                        </p:tgtEl>
                                        <p:attrNameLst>
                                          <p:attrName>style.visibility</p:attrName>
                                        </p:attrNameLst>
                                      </p:cBhvr>
                                      <p:to>
                                        <p:strVal val="visible"/>
                                      </p:to>
                                    </p:set>
                                    <p:animEffect transition="in" filter="dissolve">
                                      <p:cBhvr>
                                        <p:cTn id="7" dur="500"/>
                                        <p:tgtEl>
                                          <p:spTgt spid="153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38"/>
                                        </p:tgtEl>
                                        <p:attrNameLst>
                                          <p:attrName>style.visibility</p:attrName>
                                        </p:attrNameLst>
                                      </p:cBhvr>
                                      <p:to>
                                        <p:strVal val="visible"/>
                                      </p:to>
                                    </p:set>
                                    <p:animEffect transition="in" filter="dissolve">
                                      <p:cBhvr>
                                        <p:cTn id="10" dur="500"/>
                                        <p:tgtEl>
                                          <p:spTgt spid="1538"/>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1537">
                                            <p:txEl>
                                              <p:pRg st="1" end="1"/>
                                            </p:txEl>
                                          </p:spTgt>
                                        </p:tgtEl>
                                        <p:attrNameLst>
                                          <p:attrName>style.visibility</p:attrName>
                                        </p:attrNameLst>
                                      </p:cBhvr>
                                      <p:to>
                                        <p:strVal val="visible"/>
                                      </p:to>
                                    </p:set>
                                    <p:anim calcmode="lin" valueType="num">
                                      <p:cBhvr additive="base">
                                        <p:cTn id="15" dur="500"/>
                                        <p:tgtEl>
                                          <p:spTgt spid="1537">
                                            <p:txEl>
                                              <p:pRg st="1" end="1"/>
                                            </p:txEl>
                                          </p:spTgt>
                                        </p:tgtEl>
                                        <p:attrNameLst>
                                          <p:attrName>ppt_y</p:attrName>
                                        </p:attrNameLst>
                                      </p:cBhvr>
                                      <p:tavLst>
                                        <p:tav tm="0">
                                          <p:val>
                                            <p:strVal val="#ppt_y+#ppt_h*1.125000"/>
                                          </p:val>
                                        </p:tav>
                                        <p:tav tm="100000">
                                          <p:val>
                                            <p:strVal val="#ppt_y"/>
                                          </p:val>
                                        </p:tav>
                                      </p:tavLst>
                                    </p:anim>
                                    <p:animEffect transition="in" filter="wipe(up)">
                                      <p:cBhvr>
                                        <p:cTn id="16" dur="500"/>
                                        <p:tgtEl>
                                          <p:spTgt spid="1537">
                                            <p:txEl>
                                              <p:pRg st="1" end="1"/>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1537">
                                            <p:txEl>
                                              <p:pRg st="2" end="2"/>
                                            </p:txEl>
                                          </p:spTgt>
                                        </p:tgtEl>
                                        <p:attrNameLst>
                                          <p:attrName>style.visibility</p:attrName>
                                        </p:attrNameLst>
                                      </p:cBhvr>
                                      <p:to>
                                        <p:strVal val="visible"/>
                                      </p:to>
                                    </p:set>
                                    <p:anim calcmode="lin" valueType="num">
                                      <p:cBhvr additive="base">
                                        <p:cTn id="19" dur="500"/>
                                        <p:tgtEl>
                                          <p:spTgt spid="1537">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153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1537">
                                            <p:txEl>
                                              <p:pRg st="3" end="3"/>
                                            </p:txEl>
                                          </p:spTgt>
                                        </p:tgtEl>
                                        <p:attrNameLst>
                                          <p:attrName>style.visibility</p:attrName>
                                        </p:attrNameLst>
                                      </p:cBhvr>
                                      <p:to>
                                        <p:strVal val="visible"/>
                                      </p:to>
                                    </p:set>
                                    <p:anim calcmode="lin" valueType="num">
                                      <p:cBhvr additive="base">
                                        <p:cTn id="25" dur="500"/>
                                        <p:tgtEl>
                                          <p:spTgt spid="1537">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1537">
                                            <p:txEl>
                                              <p:pRg st="3" end="3"/>
                                            </p:txEl>
                                          </p:spTgt>
                                        </p:tgtEl>
                                      </p:cBhvr>
                                    </p:animEffect>
                                  </p:childTnLst>
                                </p:cTn>
                              </p:par>
                              <p:par>
                                <p:cTn id="27" presetID="12" presetClass="entr" presetSubtype="4" fill="hold" nodeType="withEffect">
                                  <p:stCondLst>
                                    <p:cond delay="0"/>
                                  </p:stCondLst>
                                  <p:childTnLst>
                                    <p:set>
                                      <p:cBhvr>
                                        <p:cTn id="28" dur="1" fill="hold">
                                          <p:stCondLst>
                                            <p:cond delay="0"/>
                                          </p:stCondLst>
                                        </p:cTn>
                                        <p:tgtEl>
                                          <p:spTgt spid="1537">
                                            <p:txEl>
                                              <p:pRg st="4" end="4"/>
                                            </p:txEl>
                                          </p:spTgt>
                                        </p:tgtEl>
                                        <p:attrNameLst>
                                          <p:attrName>style.visibility</p:attrName>
                                        </p:attrNameLst>
                                      </p:cBhvr>
                                      <p:to>
                                        <p:strVal val="visible"/>
                                      </p:to>
                                    </p:set>
                                    <p:anim calcmode="lin" valueType="num">
                                      <p:cBhvr additive="base">
                                        <p:cTn id="29" dur="500"/>
                                        <p:tgtEl>
                                          <p:spTgt spid="1537">
                                            <p:txEl>
                                              <p:pRg st="4" end="4"/>
                                            </p:txEl>
                                          </p:spTgt>
                                        </p:tgtEl>
                                        <p:attrNameLst>
                                          <p:attrName>ppt_y</p:attrName>
                                        </p:attrNameLst>
                                      </p:cBhvr>
                                      <p:tavLst>
                                        <p:tav tm="0">
                                          <p:val>
                                            <p:strVal val="#ppt_y+#ppt_h*1.125000"/>
                                          </p:val>
                                        </p:tav>
                                        <p:tav tm="100000">
                                          <p:val>
                                            <p:strVal val="#ppt_y"/>
                                          </p:val>
                                        </p:tav>
                                      </p:tavLst>
                                    </p:anim>
                                    <p:animEffect transition="in" filter="wipe(up)">
                                      <p:cBhvr>
                                        <p:cTn id="30" dur="500"/>
                                        <p:tgtEl>
                                          <p:spTgt spid="1537">
                                            <p:txEl>
                                              <p:pRg st="4" end="4"/>
                                            </p:txEl>
                                          </p:spTgt>
                                        </p:tgtEl>
                                      </p:cBhvr>
                                    </p:animEffect>
                                  </p:childTnLst>
                                </p:cTn>
                              </p:par>
                              <p:par>
                                <p:cTn id="31" presetID="12" presetClass="entr" presetSubtype="4" fill="hold" nodeType="withEffect">
                                  <p:stCondLst>
                                    <p:cond delay="0"/>
                                  </p:stCondLst>
                                  <p:childTnLst>
                                    <p:set>
                                      <p:cBhvr>
                                        <p:cTn id="32" dur="1" fill="hold">
                                          <p:stCondLst>
                                            <p:cond delay="0"/>
                                          </p:stCondLst>
                                        </p:cTn>
                                        <p:tgtEl>
                                          <p:spTgt spid="1537">
                                            <p:txEl>
                                              <p:pRg st="5" end="5"/>
                                            </p:txEl>
                                          </p:spTgt>
                                        </p:tgtEl>
                                        <p:attrNameLst>
                                          <p:attrName>style.visibility</p:attrName>
                                        </p:attrNameLst>
                                      </p:cBhvr>
                                      <p:to>
                                        <p:strVal val="visible"/>
                                      </p:to>
                                    </p:set>
                                    <p:anim calcmode="lin" valueType="num">
                                      <p:cBhvr additive="base">
                                        <p:cTn id="33" dur="500"/>
                                        <p:tgtEl>
                                          <p:spTgt spid="1537">
                                            <p:txEl>
                                              <p:pRg st="5" end="5"/>
                                            </p:txEl>
                                          </p:spTgt>
                                        </p:tgtEl>
                                        <p:attrNameLst>
                                          <p:attrName>ppt_y</p:attrName>
                                        </p:attrNameLst>
                                      </p:cBhvr>
                                      <p:tavLst>
                                        <p:tav tm="0">
                                          <p:val>
                                            <p:strVal val="#ppt_y+#ppt_h*1.125000"/>
                                          </p:val>
                                        </p:tav>
                                        <p:tav tm="100000">
                                          <p:val>
                                            <p:strVal val="#ppt_y"/>
                                          </p:val>
                                        </p:tav>
                                      </p:tavLst>
                                    </p:anim>
                                    <p:animEffect transition="in" filter="wipe(up)">
                                      <p:cBhvr>
                                        <p:cTn id="34" dur="500"/>
                                        <p:tgtEl>
                                          <p:spTgt spid="1537">
                                            <p:txEl>
                                              <p:pRg st="5" end="5"/>
                                            </p:txEl>
                                          </p:spTgt>
                                        </p:tgtEl>
                                      </p:cBhvr>
                                    </p:animEffect>
                                  </p:childTnLst>
                                </p:cTn>
                              </p:par>
                              <p:par>
                                <p:cTn id="35" presetID="12" presetClass="entr" presetSubtype="4" fill="hold" nodeType="withEffect">
                                  <p:stCondLst>
                                    <p:cond delay="0"/>
                                  </p:stCondLst>
                                  <p:childTnLst>
                                    <p:set>
                                      <p:cBhvr>
                                        <p:cTn id="36" dur="1" fill="hold">
                                          <p:stCondLst>
                                            <p:cond delay="0"/>
                                          </p:stCondLst>
                                        </p:cTn>
                                        <p:tgtEl>
                                          <p:spTgt spid="1537">
                                            <p:txEl>
                                              <p:pRg st="6" end="6"/>
                                            </p:txEl>
                                          </p:spTgt>
                                        </p:tgtEl>
                                        <p:attrNameLst>
                                          <p:attrName>style.visibility</p:attrName>
                                        </p:attrNameLst>
                                      </p:cBhvr>
                                      <p:to>
                                        <p:strVal val="visible"/>
                                      </p:to>
                                    </p:set>
                                    <p:anim calcmode="lin" valueType="num">
                                      <p:cBhvr additive="base">
                                        <p:cTn id="37" dur="500"/>
                                        <p:tgtEl>
                                          <p:spTgt spid="1537">
                                            <p:txEl>
                                              <p:pRg st="6" end="6"/>
                                            </p:txEl>
                                          </p:spTgt>
                                        </p:tgtEl>
                                        <p:attrNameLst>
                                          <p:attrName>ppt_y</p:attrName>
                                        </p:attrNameLst>
                                      </p:cBhvr>
                                      <p:tavLst>
                                        <p:tav tm="0">
                                          <p:val>
                                            <p:strVal val="#ppt_y+#ppt_h*1.125000"/>
                                          </p:val>
                                        </p:tav>
                                        <p:tav tm="100000">
                                          <p:val>
                                            <p:strVal val="#ppt_y"/>
                                          </p:val>
                                        </p:tav>
                                      </p:tavLst>
                                    </p:anim>
                                    <p:animEffect transition="in" filter="wipe(up)">
                                      <p:cBhvr>
                                        <p:cTn id="38" dur="500"/>
                                        <p:tgtEl>
                                          <p:spTgt spid="1537">
                                            <p:txEl>
                                              <p:pRg st="6" end="6"/>
                                            </p:txEl>
                                          </p:spTgt>
                                        </p:tgtEl>
                                      </p:cBhvr>
                                    </p:animEffect>
                                  </p:childTnLst>
                                </p:cTn>
                              </p:par>
                              <p:par>
                                <p:cTn id="39" presetID="12" presetClass="entr" presetSubtype="4" fill="hold" nodeType="withEffect">
                                  <p:stCondLst>
                                    <p:cond delay="0"/>
                                  </p:stCondLst>
                                  <p:childTnLst>
                                    <p:set>
                                      <p:cBhvr>
                                        <p:cTn id="40" dur="1" fill="hold">
                                          <p:stCondLst>
                                            <p:cond delay="0"/>
                                          </p:stCondLst>
                                        </p:cTn>
                                        <p:tgtEl>
                                          <p:spTgt spid="1537">
                                            <p:txEl>
                                              <p:pRg st="7" end="7"/>
                                            </p:txEl>
                                          </p:spTgt>
                                        </p:tgtEl>
                                        <p:attrNameLst>
                                          <p:attrName>style.visibility</p:attrName>
                                        </p:attrNameLst>
                                      </p:cBhvr>
                                      <p:to>
                                        <p:strVal val="visible"/>
                                      </p:to>
                                    </p:set>
                                    <p:anim calcmode="lin" valueType="num">
                                      <p:cBhvr additive="base">
                                        <p:cTn id="41" dur="500"/>
                                        <p:tgtEl>
                                          <p:spTgt spid="1537">
                                            <p:txEl>
                                              <p:pRg st="7" end="7"/>
                                            </p:txEl>
                                          </p:spTgt>
                                        </p:tgtEl>
                                        <p:attrNameLst>
                                          <p:attrName>ppt_y</p:attrName>
                                        </p:attrNameLst>
                                      </p:cBhvr>
                                      <p:tavLst>
                                        <p:tav tm="0">
                                          <p:val>
                                            <p:strVal val="#ppt_y+#ppt_h*1.125000"/>
                                          </p:val>
                                        </p:tav>
                                        <p:tav tm="100000">
                                          <p:val>
                                            <p:strVal val="#ppt_y"/>
                                          </p:val>
                                        </p:tav>
                                      </p:tavLst>
                                    </p:anim>
                                    <p:animEffect transition="in" filter="wipe(up)">
                                      <p:cBhvr>
                                        <p:cTn id="42" dur="500"/>
                                        <p:tgtEl>
                                          <p:spTgt spid="15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nodeType="clickEffect">
                                  <p:stCondLst>
                                    <p:cond delay="0"/>
                                  </p:stCondLst>
                                  <p:childTnLst>
                                    <p:set>
                                      <p:cBhvr>
                                        <p:cTn id="50" dur="1" fill="hold">
                                          <p:stCondLst>
                                            <p:cond delay="0"/>
                                          </p:stCondLst>
                                        </p:cTn>
                                        <p:tgtEl>
                                          <p:spTgt spid="1537">
                                            <p:txEl>
                                              <p:pRg st="9" end="9"/>
                                            </p:txEl>
                                          </p:spTgt>
                                        </p:tgtEl>
                                        <p:attrNameLst>
                                          <p:attrName>style.visibility</p:attrName>
                                        </p:attrNameLst>
                                      </p:cBhvr>
                                      <p:to>
                                        <p:strVal val="visible"/>
                                      </p:to>
                                    </p:set>
                                    <p:anim calcmode="lin" valueType="num">
                                      <p:cBhvr additive="base">
                                        <p:cTn id="51" dur="500"/>
                                        <p:tgtEl>
                                          <p:spTgt spid="1537">
                                            <p:txEl>
                                              <p:pRg st="9" end="9"/>
                                            </p:txEl>
                                          </p:spTgt>
                                        </p:tgtEl>
                                        <p:attrNameLst>
                                          <p:attrName>ppt_y</p:attrName>
                                        </p:attrNameLst>
                                      </p:cBhvr>
                                      <p:tavLst>
                                        <p:tav tm="0">
                                          <p:val>
                                            <p:strVal val="#ppt_y+#ppt_h*1.125000"/>
                                          </p:val>
                                        </p:tav>
                                        <p:tav tm="100000">
                                          <p:val>
                                            <p:strVal val="#ppt_y"/>
                                          </p:val>
                                        </p:tav>
                                      </p:tavLst>
                                    </p:anim>
                                    <p:animEffect transition="in" filter="wipe(up)">
                                      <p:cBhvr>
                                        <p:cTn id="52" dur="500"/>
                                        <p:tgtEl>
                                          <p:spTgt spid="153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1532" grpId="1" animBg="1"/>
      <p:bldP spid="1537" grpId="0"/>
      <p:bldP spid="1537" grpId="1"/>
      <p:bldP spid="1538" grpId="0"/>
      <p:bldP spid="1538" grpId="1"/>
      <p:bldP spid="2" grpId="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3"/>
        <p:cNvGrpSpPr/>
        <p:nvPr/>
      </p:nvGrpSpPr>
      <p:grpSpPr>
        <a:xfrm>
          <a:off x="0" y="0"/>
          <a:ext cx="0" cy="0"/>
          <a:chOff x="0" y="0"/>
          <a:chExt cx="0" cy="0"/>
        </a:xfrm>
      </p:grpSpPr>
      <p:sp>
        <p:nvSpPr>
          <p:cNvPr id="4524" name="Google Shape;4524;p97"/>
          <p:cNvSpPr/>
          <p:nvPr/>
        </p:nvSpPr>
        <p:spPr>
          <a:xfrm>
            <a:off x="1026160" y="1232535"/>
            <a:ext cx="1675765" cy="32385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14400" lvl="2" indent="0" algn="l" rtl="0">
              <a:spcBef>
                <a:spcPts val="0"/>
              </a:spcBef>
              <a:spcAft>
                <a:spcPts val="0"/>
              </a:spcAft>
              <a:buNone/>
            </a:pPr>
            <a:endParaRPr lang="en-US" b="1">
              <a:latin typeface="Times New Roman" panose="02020603050405020304" charset="0"/>
              <a:cs typeface="Times New Roman" panose="02020603050405020304" charset="0"/>
            </a:endParaRPr>
          </a:p>
        </p:txBody>
      </p:sp>
      <p:sp>
        <p:nvSpPr>
          <p:cNvPr id="1831" name="Google Shape;1831;p60"/>
          <p:cNvSpPr/>
          <p:nvPr/>
        </p:nvSpPr>
        <p:spPr>
          <a:xfrm>
            <a:off x="1906270" y="496570"/>
            <a:ext cx="6802120"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THUẬT TOÁN ĐOM ĐÓM, KẾT QUẢ THỰC NGHIỆM</a:t>
            </a:r>
          </a:p>
        </p:txBody>
      </p:sp>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78;p60"/>
          <p:cNvSpPr txBox="1"/>
          <p:nvPr/>
        </p:nvSpPr>
        <p:spPr>
          <a:xfrm>
            <a:off x="642620" y="192405"/>
            <a:ext cx="865505" cy="7747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4200"/>
              <a:buFont typeface="Bebas Neue" panose="020B0606020202050201"/>
              <a:buNone/>
              <a:defRPr sz="4200" b="0" i="0" u="none" strike="noStrike" cap="none">
                <a:solidFill>
                  <a:schemeClr val="accent5"/>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4</a:t>
            </a:r>
            <a:endParaRPr lang="en-GB" sz="5400" b="1">
              <a:solidFill>
                <a:schemeClr val="bg2"/>
              </a:solidFill>
              <a:latin typeface="Times New Roman" panose="02020603050405020304" charset="0"/>
              <a:cs typeface="Times New Roman" panose="02020603050405020304" charset="0"/>
            </a:endParaRPr>
          </a:p>
        </p:txBody>
      </p:sp>
      <p:sp>
        <p:nvSpPr>
          <p:cNvPr id="4" name="Text Box 3"/>
          <p:cNvSpPr txBox="1"/>
          <p:nvPr/>
        </p:nvSpPr>
        <p:spPr>
          <a:xfrm>
            <a:off x="786765" y="1556385"/>
            <a:ext cx="7570470" cy="3526790"/>
          </a:xfrm>
          <a:prstGeom prst="rect">
            <a:avLst/>
          </a:prstGeom>
          <a:noFill/>
        </p:spPr>
        <p:txBody>
          <a:bodyPr wrap="square" rtlCol="0">
            <a:noAutofit/>
          </a:bodyPr>
          <a:lstStyle/>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Hàm mục tiêu fp(x), x = (x1,…,xd)T</a:t>
            </a:r>
          </a:p>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Quần thể đom đóm ban đầu xi (i = 1, ..., n)</a:t>
            </a:r>
          </a:p>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Cường độ ánh sáng Ii tại xi được xác định bởi fp(xi) </a:t>
            </a:r>
          </a:p>
          <a:p>
            <a:pPr marL="285750" indent="-285750">
              <a:buFont typeface="Arial" panose="020B0604020202020204" pitchFamily="34" charset="0"/>
              <a:buChar char="•"/>
            </a:pPr>
            <a:r>
              <a:rPr lang="en-US" altLang="en-US">
                <a:latin typeface="Times New Roman" panose="02020603050405020304" charset="0"/>
                <a:cs typeface="Times New Roman" panose="02020603050405020304" charset="0"/>
              </a:rPr>
              <a:t>Xác định hệ số hấp thụ ánh sáng γ </a:t>
            </a:r>
          </a:p>
          <a:p>
            <a:pPr marL="457200" lvl="1" indent="457200">
              <a:buFont typeface="Arial" panose="020B0604020202020204" pitchFamily="34" charset="0"/>
              <a:buNone/>
            </a:pPr>
            <a:r>
              <a:rPr lang="en-US" altLang="en-US" b="1">
                <a:latin typeface="Times New Roman" panose="02020603050405020304" charset="0"/>
                <a:cs typeface="Times New Roman" panose="02020603050405020304" charset="0"/>
              </a:rPr>
              <a:t>while</a:t>
            </a:r>
            <a:r>
              <a:rPr lang="en-US" altLang="en-US">
                <a:latin typeface="Times New Roman" panose="02020603050405020304" charset="0"/>
                <a:cs typeface="Times New Roman" panose="02020603050405020304" charset="0"/>
              </a:rPr>
              <a:t> (t &lt;MaxGeneration) </a:t>
            </a:r>
          </a:p>
          <a:p>
            <a:pPr marL="457200" lvl="1" indent="457200">
              <a:buFont typeface="Arial" panose="020B0604020202020204" pitchFamily="34" charset="0"/>
              <a:buNone/>
            </a:pPr>
            <a:r>
              <a:rPr lang="en-US" altLang="en-US">
                <a:latin typeface="Times New Roman" panose="02020603050405020304" charset="0"/>
                <a:cs typeface="Times New Roman" panose="02020603050405020304" charset="0"/>
              </a:rPr>
              <a:t>     </a:t>
            </a:r>
            <a:r>
              <a:rPr lang="en-US" altLang="en-US" b="1">
                <a:latin typeface="Times New Roman" panose="02020603050405020304" charset="0"/>
                <a:cs typeface="Times New Roman" panose="02020603050405020304" charset="0"/>
              </a:rPr>
              <a:t>For</a:t>
            </a:r>
            <a:r>
              <a:rPr lang="en-US" altLang="en-US">
                <a:latin typeface="Times New Roman" panose="02020603050405020304" charset="0"/>
                <a:cs typeface="Times New Roman" panose="02020603050405020304" charset="0"/>
              </a:rPr>
              <a:t> i = 1 : n tất cả n đom đóm</a:t>
            </a:r>
          </a:p>
          <a:p>
            <a:pPr marL="457200" lvl="1" indent="457200">
              <a:buFont typeface="Arial" panose="020B0604020202020204" pitchFamily="34" charset="0"/>
              <a:buNone/>
            </a:pPr>
            <a:r>
              <a:rPr lang="en-US" altLang="en-US">
                <a:latin typeface="Times New Roman" panose="02020603050405020304" charset="0"/>
                <a:cs typeface="Times New Roman" panose="02020603050405020304" charset="0"/>
              </a:rPr>
              <a:t>         </a:t>
            </a:r>
            <a:r>
              <a:rPr lang="en-US" altLang="en-US" b="1">
                <a:latin typeface="Times New Roman" panose="02020603050405020304" charset="0"/>
                <a:cs typeface="Times New Roman" panose="02020603050405020304" charset="0"/>
              </a:rPr>
              <a:t>For</a:t>
            </a:r>
            <a:r>
              <a:rPr lang="en-US" altLang="en-US">
                <a:latin typeface="Times New Roman" panose="02020603050405020304" charset="0"/>
                <a:cs typeface="Times New Roman" panose="02020603050405020304" charset="0"/>
              </a:rPr>
              <a:t> j = 1 : i tất cả n đom đóm </a:t>
            </a:r>
          </a:p>
          <a:p>
            <a:pPr marL="457200" lvl="1" indent="457200">
              <a:buFont typeface="Arial" panose="020B0604020202020204" pitchFamily="34" charset="0"/>
              <a:buNone/>
            </a:pPr>
            <a:r>
              <a:rPr lang="en-US" altLang="en-US">
                <a:latin typeface="Times New Roman" panose="02020603050405020304" charset="0"/>
                <a:cs typeface="Times New Roman" panose="02020603050405020304" charset="0"/>
              </a:rPr>
              <a:t>         </a:t>
            </a:r>
            <a:r>
              <a:rPr lang="en-US" altLang="en-US" b="1">
                <a:latin typeface="Times New Roman" panose="02020603050405020304" charset="0"/>
                <a:cs typeface="Times New Roman" panose="02020603050405020304" charset="0"/>
              </a:rPr>
              <a:t>If</a:t>
            </a:r>
            <a:r>
              <a:rPr lang="en-US" altLang="en-US">
                <a:latin typeface="Times New Roman" panose="02020603050405020304" charset="0"/>
                <a:cs typeface="Times New Roman" panose="02020603050405020304" charset="0"/>
              </a:rPr>
              <a:t> (Ij &gt; Ii)</a:t>
            </a:r>
          </a:p>
          <a:p>
            <a:pPr marL="1371600" lvl="3" indent="457200">
              <a:buFont typeface="Arial" panose="020B0604020202020204" pitchFamily="34" charset="0"/>
              <a:buNone/>
            </a:pPr>
            <a:r>
              <a:rPr lang="en-US" altLang="en-US">
                <a:latin typeface="Times New Roman" panose="02020603050405020304" charset="0"/>
                <a:cs typeface="Times New Roman" panose="02020603050405020304" charset="0"/>
              </a:rPr>
              <a:t>Di chuyển đom đóm i về phía j (chiều d) </a:t>
            </a:r>
          </a:p>
          <a:p>
            <a:pPr marL="914400" lvl="2" indent="457200">
              <a:buFont typeface="Arial" panose="020B0604020202020204" pitchFamily="34" charset="0"/>
              <a:buNone/>
            </a:pPr>
            <a:r>
              <a:rPr lang="en-US" altLang="en-US" b="1">
                <a:latin typeface="Times New Roman" panose="02020603050405020304" charset="0"/>
                <a:cs typeface="Times New Roman" panose="02020603050405020304" charset="0"/>
              </a:rPr>
              <a:t>End if</a:t>
            </a:r>
          </a:p>
          <a:p>
            <a:pPr marL="457200" lvl="1" indent="457200">
              <a:buFont typeface="Arial" panose="020B0604020202020204" pitchFamily="34" charset="0"/>
              <a:buNone/>
            </a:pPr>
            <a:r>
              <a:rPr lang="en-US" altLang="en-US">
                <a:latin typeface="Times New Roman" panose="02020603050405020304" charset="0"/>
                <a:cs typeface="Times New Roman" panose="02020603050405020304" charset="0"/>
              </a:rPr>
              <a:t>            Thay đổi β thông qua exp[ -γr]</a:t>
            </a:r>
          </a:p>
          <a:p>
            <a:pPr marL="457200" lvl="1" indent="457200">
              <a:buFont typeface="Arial" panose="020B0604020202020204" pitchFamily="34" charset="0"/>
              <a:buNone/>
            </a:pPr>
            <a:r>
              <a:rPr lang="en-US" altLang="en-US">
                <a:latin typeface="Times New Roman" panose="02020603050405020304" charset="0"/>
                <a:cs typeface="Times New Roman" panose="02020603050405020304" charset="0"/>
              </a:rPr>
              <a:t>            Đánh giá các giải pháp mới và cập nhật </a:t>
            </a:r>
          </a:p>
          <a:p>
            <a:pPr marL="457200" lvl="1" indent="457200">
              <a:buFont typeface="Arial" panose="020B0604020202020204" pitchFamily="34" charset="0"/>
              <a:buNone/>
            </a:pPr>
            <a:r>
              <a:rPr lang="en-US" altLang="en-US">
                <a:latin typeface="Times New Roman" panose="02020603050405020304" charset="0"/>
                <a:cs typeface="Times New Roman" panose="02020603050405020304" charset="0"/>
              </a:rPr>
              <a:t>            </a:t>
            </a:r>
            <a:r>
              <a:rPr lang="en-US" altLang="en-US" b="1">
                <a:latin typeface="Times New Roman" panose="02020603050405020304" charset="0"/>
                <a:cs typeface="Times New Roman" panose="02020603050405020304" charset="0"/>
              </a:rPr>
              <a:t>End for</a:t>
            </a:r>
            <a:r>
              <a:rPr lang="en-US" altLang="en-US">
                <a:latin typeface="Times New Roman" panose="02020603050405020304" charset="0"/>
                <a:cs typeface="Times New Roman" panose="02020603050405020304" charset="0"/>
              </a:rPr>
              <a:t> j</a:t>
            </a:r>
          </a:p>
          <a:p>
            <a:pPr marL="457200" lvl="1" indent="457200">
              <a:buFont typeface="Arial" panose="020B0604020202020204" pitchFamily="34" charset="0"/>
              <a:buNone/>
            </a:pPr>
            <a:r>
              <a:rPr lang="en-US" altLang="en-US">
                <a:latin typeface="Times New Roman" panose="02020603050405020304" charset="0"/>
                <a:cs typeface="Times New Roman" panose="02020603050405020304" charset="0"/>
              </a:rPr>
              <a:t>        </a:t>
            </a:r>
            <a:r>
              <a:rPr lang="en-US" altLang="en-US" b="1">
                <a:latin typeface="Times New Roman" panose="02020603050405020304" charset="0"/>
                <a:cs typeface="Times New Roman" panose="02020603050405020304" charset="0"/>
              </a:rPr>
              <a:t> End for</a:t>
            </a:r>
            <a:r>
              <a:rPr lang="en-US" altLang="en-US">
                <a:latin typeface="Times New Roman" panose="02020603050405020304" charset="0"/>
                <a:cs typeface="Times New Roman" panose="02020603050405020304" charset="0"/>
              </a:rPr>
              <a:t> i</a:t>
            </a:r>
          </a:p>
          <a:p>
            <a:pPr marL="457200" lvl="1" indent="457200">
              <a:buFont typeface="Arial" panose="020B0604020202020204" pitchFamily="34" charset="0"/>
              <a:buNone/>
            </a:pPr>
            <a:r>
              <a:rPr lang="en-US" altLang="en-US">
                <a:latin typeface="Times New Roman" panose="02020603050405020304" charset="0"/>
                <a:cs typeface="Times New Roman" panose="02020603050405020304" charset="0"/>
              </a:rPr>
              <a:t>Xếp hạng các con đom đóm và tìm ra kết thúc tốt nhất hiện tại</a:t>
            </a:r>
          </a:p>
          <a:p>
            <a:pPr marL="457200" lvl="1" indent="457200">
              <a:buFont typeface="Arial" panose="020B0604020202020204" pitchFamily="34" charset="0"/>
              <a:buNone/>
            </a:pPr>
            <a:r>
              <a:rPr lang="en-US" altLang="en-US" b="1">
                <a:latin typeface="Times New Roman" panose="02020603050405020304" charset="0"/>
                <a:cs typeface="Times New Roman" panose="02020603050405020304" charset="0"/>
              </a:rPr>
              <a:t>End while</a:t>
            </a:r>
          </a:p>
        </p:txBody>
      </p:sp>
      <p:sp>
        <p:nvSpPr>
          <p:cNvPr id="5" name="Text Box 4"/>
          <p:cNvSpPr txBox="1"/>
          <p:nvPr/>
        </p:nvSpPr>
        <p:spPr>
          <a:xfrm>
            <a:off x="1184910" y="1257300"/>
            <a:ext cx="1608455" cy="306705"/>
          </a:xfrm>
          <a:prstGeom prst="rect">
            <a:avLst/>
          </a:prstGeom>
          <a:noFill/>
        </p:spPr>
        <p:txBody>
          <a:bodyPr wrap="square" rtlCol="0">
            <a:spAutoFit/>
          </a:bodyPr>
          <a:lstStyle/>
          <a:p>
            <a:r>
              <a:rPr lang="en-US" b="1">
                <a:latin typeface="Times New Roman" panose="02020603050405020304" charset="0"/>
                <a:cs typeface="Times New Roman" panose="02020603050405020304" charset="0"/>
              </a:rPr>
              <a:t>THUẬT TOÁN</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24"/>
                                        </p:tgtEl>
                                        <p:attrNameLst>
                                          <p:attrName>style.visibility</p:attrName>
                                        </p:attrNameLst>
                                      </p:cBhvr>
                                      <p:to>
                                        <p:strVal val="visible"/>
                                      </p:to>
                                    </p:set>
                                    <p:animEffect transition="in" filter="blinds(horizontal)">
                                      <p:cBhvr>
                                        <p:cTn id="7" dur="500"/>
                                        <p:tgtEl>
                                          <p:spTgt spid="45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4" grpId="0" animBg="1"/>
      <p:bldP spid="4524" grpId="1" animBg="1"/>
      <p:bldP spid="1831" grpId="1" animBg="1"/>
      <p:bldP spid="3" grpId="1"/>
      <p:bldP spid="4" grpId="0"/>
      <p:bldP spid="4"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3"/>
        <p:cNvGrpSpPr/>
        <p:nvPr/>
      </p:nvGrpSpPr>
      <p:grpSpPr>
        <a:xfrm>
          <a:off x="0" y="0"/>
          <a:ext cx="0" cy="0"/>
          <a:chOff x="0" y="0"/>
          <a:chExt cx="0" cy="0"/>
        </a:xfrm>
      </p:grpSpPr>
      <p:sp>
        <p:nvSpPr>
          <p:cNvPr id="4524" name="Google Shape;4524;p97"/>
          <p:cNvSpPr/>
          <p:nvPr/>
        </p:nvSpPr>
        <p:spPr>
          <a:xfrm>
            <a:off x="1026160" y="1232535"/>
            <a:ext cx="1957705" cy="32385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14400" lvl="2" indent="0" algn="l" rtl="0">
              <a:spcBef>
                <a:spcPts val="0"/>
              </a:spcBef>
              <a:spcAft>
                <a:spcPts val="0"/>
              </a:spcAft>
              <a:buNone/>
            </a:pPr>
            <a:endParaRPr lang="en-US" b="1">
              <a:latin typeface="Times New Roman" panose="02020603050405020304" charset="0"/>
              <a:cs typeface="Times New Roman" panose="02020603050405020304" charset="0"/>
            </a:endParaRPr>
          </a:p>
        </p:txBody>
      </p:sp>
      <p:sp>
        <p:nvSpPr>
          <p:cNvPr id="1831" name="Google Shape;1831;p60"/>
          <p:cNvSpPr/>
          <p:nvPr/>
        </p:nvSpPr>
        <p:spPr>
          <a:xfrm>
            <a:off x="1906270" y="496570"/>
            <a:ext cx="6802120"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THUẬT TOÁN ĐOM ĐÓM, KẾT QUẢ THỰC NGHIỆM</a:t>
            </a:r>
          </a:p>
        </p:txBody>
      </p:sp>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78;p60"/>
          <p:cNvSpPr txBox="1"/>
          <p:nvPr/>
        </p:nvSpPr>
        <p:spPr>
          <a:xfrm>
            <a:off x="642620" y="192405"/>
            <a:ext cx="865505" cy="7747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4200"/>
              <a:buFont typeface="Bebas Neue" panose="020B0606020202050201"/>
              <a:buNone/>
              <a:defRPr sz="4200" b="0" i="0" u="none" strike="noStrike" cap="none">
                <a:solidFill>
                  <a:schemeClr val="accent5"/>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4</a:t>
            </a:r>
            <a:endParaRPr lang="en-GB" sz="5400" b="1">
              <a:solidFill>
                <a:schemeClr val="bg2"/>
              </a:solidFill>
              <a:latin typeface="Times New Roman" panose="02020603050405020304" charset="0"/>
              <a:cs typeface="Times New Roman" panose="02020603050405020304" charset="0"/>
            </a:endParaRPr>
          </a:p>
        </p:txBody>
      </p:sp>
      <p:sp>
        <p:nvSpPr>
          <p:cNvPr id="4" name="Text Box 3"/>
          <p:cNvSpPr txBox="1"/>
          <p:nvPr/>
        </p:nvSpPr>
        <p:spPr>
          <a:xfrm>
            <a:off x="880745" y="1564005"/>
            <a:ext cx="7570470" cy="3526790"/>
          </a:xfrm>
          <a:prstGeom prst="rect">
            <a:avLst/>
          </a:prstGeom>
          <a:noFill/>
        </p:spPr>
        <p:txBody>
          <a:bodyPr wrap="square" rtlCol="0">
            <a:noAutofit/>
          </a:bodyPr>
          <a:lstStyle/>
          <a:p>
            <a:pPr marL="285750" indent="-285750">
              <a:buFont typeface="Arial" panose="020B0604020202020204" pitchFamily="34" charset="0"/>
              <a:buChar char="•"/>
            </a:pPr>
            <a:r>
              <a:rPr lang="en-US" altLang="en-US" b="1">
                <a:latin typeface="Times New Roman" panose="02020603050405020304" charset="0"/>
                <a:cs typeface="Times New Roman" panose="02020603050405020304" charset="0"/>
              </a:rPr>
              <a:t>Giả sử bạn cần tối ưu hóa một hàm số đơn giản, ví dụ hàm Ackley, có dạng:</a:t>
            </a:r>
          </a:p>
          <a:p>
            <a:pPr marL="285750" indent="-285750">
              <a:buFont typeface="Arial" panose="020B0604020202020204" pitchFamily="34" charset="0"/>
              <a:buChar char="•"/>
            </a:pPr>
            <a:endParaRPr lang="en-US" altLang="en-US" b="1">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en-US" b="1">
              <a:latin typeface="Times New Roman" panose="02020603050405020304" charset="0"/>
              <a:cs typeface="Times New Roman" panose="02020603050405020304" charset="0"/>
            </a:endParaRPr>
          </a:p>
          <a:p>
            <a:pPr marL="457200" lvl="1" indent="0">
              <a:buFont typeface="Arial" panose="020B0604020202020204" pitchFamily="34" charset="0"/>
              <a:buNone/>
            </a:pPr>
            <a:r>
              <a:rPr lang="en-US" altLang="en-US">
                <a:latin typeface="Times New Roman" panose="02020603050405020304" charset="0"/>
                <a:cs typeface="Times New Roman" panose="02020603050405020304" charset="0"/>
              </a:rPr>
              <a:t>Đây là một bài toán tối ưu với một cực tiểu toàn cục tại điểm (0,0).</a:t>
            </a:r>
          </a:p>
          <a:p>
            <a:pPr marL="457200" lvl="1" indent="0">
              <a:buFont typeface="Arial" panose="020B0604020202020204" pitchFamily="34" charset="0"/>
              <a:buNone/>
            </a:pPr>
            <a:endParaRPr lang="en-US" altLang="en-US" b="1">
              <a:latin typeface="Times New Roman" panose="02020603050405020304" charset="0"/>
              <a:cs typeface="Times New Roman" panose="02020603050405020304" charset="0"/>
            </a:endParaRPr>
          </a:p>
        </p:txBody>
      </p:sp>
      <p:sp>
        <p:nvSpPr>
          <p:cNvPr id="5" name="Text Box 4"/>
          <p:cNvSpPr txBox="1"/>
          <p:nvPr/>
        </p:nvSpPr>
        <p:spPr>
          <a:xfrm>
            <a:off x="1184910" y="1257300"/>
            <a:ext cx="1799590" cy="306705"/>
          </a:xfrm>
          <a:prstGeom prst="rect">
            <a:avLst/>
          </a:prstGeom>
          <a:noFill/>
        </p:spPr>
        <p:txBody>
          <a:bodyPr wrap="square" rtlCol="0">
            <a:spAutoFit/>
          </a:bodyPr>
          <a:lstStyle/>
          <a:p>
            <a:r>
              <a:rPr lang="en-US" b="1">
                <a:latin typeface="Times New Roman" panose="02020603050405020304" charset="0"/>
                <a:cs typeface="Times New Roman" panose="02020603050405020304" charset="0"/>
              </a:rPr>
              <a:t>BÀI TOÁN TỐI ƯU</a:t>
            </a:r>
          </a:p>
        </p:txBody>
      </p:sp>
      <p:pic>
        <p:nvPicPr>
          <p:cNvPr id="2" name="Picture 1"/>
          <p:cNvPicPr>
            <a:picLocks noChangeAspect="1"/>
          </p:cNvPicPr>
          <p:nvPr/>
        </p:nvPicPr>
        <p:blipFill>
          <a:blip r:embed="rId3"/>
          <a:stretch>
            <a:fillRect/>
          </a:stretch>
        </p:blipFill>
        <p:spPr>
          <a:xfrm>
            <a:off x="934085" y="1821815"/>
            <a:ext cx="6857365" cy="422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24"/>
                                        </p:tgtEl>
                                        <p:attrNameLst>
                                          <p:attrName>style.visibility</p:attrName>
                                        </p:attrNameLst>
                                      </p:cBhvr>
                                      <p:to>
                                        <p:strVal val="visible"/>
                                      </p:to>
                                    </p:set>
                                    <p:animEffect transition="in" filter="blinds(horizontal)">
                                      <p:cBhvr>
                                        <p:cTn id="7" dur="500"/>
                                        <p:tgtEl>
                                          <p:spTgt spid="452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4" grpId="0" animBg="1"/>
      <p:bldP spid="4524" grpId="1" animBg="1"/>
      <p:bldP spid="4" grpId="0"/>
      <p:bldP spid="4"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3"/>
        <p:cNvGrpSpPr/>
        <p:nvPr/>
      </p:nvGrpSpPr>
      <p:grpSpPr>
        <a:xfrm>
          <a:off x="0" y="0"/>
          <a:ext cx="0" cy="0"/>
          <a:chOff x="0" y="0"/>
          <a:chExt cx="0" cy="0"/>
        </a:xfrm>
      </p:grpSpPr>
      <p:sp>
        <p:nvSpPr>
          <p:cNvPr id="4524" name="Google Shape;4524;p97"/>
          <p:cNvSpPr/>
          <p:nvPr/>
        </p:nvSpPr>
        <p:spPr>
          <a:xfrm>
            <a:off x="1026160" y="1232535"/>
            <a:ext cx="1957705" cy="32385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914400" lvl="2" indent="0" algn="l" rtl="0">
              <a:spcBef>
                <a:spcPts val="0"/>
              </a:spcBef>
              <a:spcAft>
                <a:spcPts val="0"/>
              </a:spcAft>
              <a:buNone/>
            </a:pPr>
            <a:endParaRPr lang="en-US" b="1">
              <a:latin typeface="Times New Roman" panose="02020603050405020304" charset="0"/>
              <a:cs typeface="Times New Roman" panose="02020603050405020304" charset="0"/>
            </a:endParaRPr>
          </a:p>
        </p:txBody>
      </p:sp>
      <p:sp>
        <p:nvSpPr>
          <p:cNvPr id="1831" name="Google Shape;1831;p60"/>
          <p:cNvSpPr/>
          <p:nvPr/>
        </p:nvSpPr>
        <p:spPr>
          <a:xfrm>
            <a:off x="1906270" y="496570"/>
            <a:ext cx="6802120"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THUẬT TOÁN ĐOM ĐÓM, KẾT QUẢ THỰC NGHIỆM</a:t>
            </a:r>
          </a:p>
        </p:txBody>
      </p:sp>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78;p60"/>
          <p:cNvSpPr txBox="1"/>
          <p:nvPr/>
        </p:nvSpPr>
        <p:spPr>
          <a:xfrm>
            <a:off x="642620" y="192405"/>
            <a:ext cx="865505" cy="7747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4200"/>
              <a:buFont typeface="Bebas Neue" panose="020B0606020202050201"/>
              <a:buNone/>
              <a:defRPr sz="4200" b="0" i="0" u="none" strike="noStrike" cap="none">
                <a:solidFill>
                  <a:schemeClr val="accent5"/>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4</a:t>
            </a:r>
            <a:endParaRPr lang="en-GB" sz="5400" b="1">
              <a:solidFill>
                <a:schemeClr val="bg2"/>
              </a:solidFill>
              <a:latin typeface="Times New Roman" panose="02020603050405020304" charset="0"/>
              <a:cs typeface="Times New Roman" panose="02020603050405020304" charset="0"/>
            </a:endParaRPr>
          </a:p>
        </p:txBody>
      </p:sp>
      <p:sp>
        <p:nvSpPr>
          <p:cNvPr id="4" name="Text Box 3"/>
          <p:cNvSpPr txBox="1"/>
          <p:nvPr/>
        </p:nvSpPr>
        <p:spPr>
          <a:xfrm>
            <a:off x="1026160" y="1556385"/>
            <a:ext cx="7570470" cy="3526790"/>
          </a:xfrm>
          <a:prstGeom prst="rect">
            <a:avLst/>
          </a:prstGeom>
          <a:noFill/>
        </p:spPr>
        <p:txBody>
          <a:bodyPr wrap="square" rtlCol="0">
            <a:noAutofit/>
          </a:bodyPr>
          <a:lstStyle/>
          <a:p>
            <a:pPr marL="285750" indent="-285750">
              <a:buFont typeface="Arial" panose="020B0604020202020204" pitchFamily="34" charset="0"/>
              <a:buChar char="•"/>
            </a:pPr>
            <a:r>
              <a:rPr lang="en-US" altLang="en-US" b="1">
                <a:latin typeface="Times New Roman" panose="02020603050405020304" charset="0"/>
                <a:cs typeface="Times New Roman" panose="02020603050405020304" charset="0"/>
              </a:rPr>
              <a:t>Thực nghiệm bài toán:</a:t>
            </a:r>
          </a:p>
          <a:p>
            <a:pPr marL="285750" indent="-285750">
              <a:buFont typeface="Arial" panose="020B0604020202020204" pitchFamily="34" charset="0"/>
              <a:buChar char="•"/>
            </a:pPr>
            <a:endParaRPr lang="en-US" altLang="en-US" b="1">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en-US" b="1">
              <a:latin typeface="Times New Roman" panose="02020603050405020304" charset="0"/>
              <a:cs typeface="Times New Roman" panose="02020603050405020304" charset="0"/>
            </a:endParaRPr>
          </a:p>
          <a:p>
            <a:pPr marL="285750" indent="-285750">
              <a:lnSpc>
                <a:spcPct val="120000"/>
              </a:lnSpc>
              <a:buFont typeface="Arial" panose="020B0604020202020204" pitchFamily="34" charset="0"/>
              <a:buChar char="•"/>
            </a:pPr>
            <a:r>
              <a:rPr lang="en-US" altLang="en-US" b="1">
                <a:latin typeface="Times New Roman" panose="02020603050405020304" charset="0"/>
                <a:cs typeface="Times New Roman" panose="02020603050405020304" charset="0"/>
              </a:rPr>
              <a:t>Khởi tạo quần thể: </a:t>
            </a:r>
            <a:r>
              <a:rPr lang="en-US" altLang="en-US">
                <a:latin typeface="Times New Roman" panose="02020603050405020304" charset="0"/>
                <a:cs typeface="Times New Roman" panose="02020603050405020304" charset="0"/>
              </a:rPr>
              <a:t>Chọn một số lượng đom đóm ngẫu nhiên, ví dụ 50 đom đóm.</a:t>
            </a:r>
            <a:endParaRPr lang="en-US" altLang="en-US" b="1">
              <a:latin typeface="Times New Roman" panose="02020603050405020304" charset="0"/>
              <a:cs typeface="Times New Roman" panose="02020603050405020304" charset="0"/>
            </a:endParaRPr>
          </a:p>
          <a:p>
            <a:pPr marL="285750" indent="-285750">
              <a:lnSpc>
                <a:spcPct val="120000"/>
              </a:lnSpc>
              <a:buFont typeface="Arial" panose="020B0604020202020204" pitchFamily="34" charset="0"/>
              <a:buChar char="•"/>
            </a:pPr>
            <a:r>
              <a:rPr lang="en-US" altLang="en-US" b="1">
                <a:latin typeface="Times New Roman" panose="02020603050405020304" charset="0"/>
                <a:cs typeface="Times New Roman" panose="02020603050405020304" charset="0"/>
              </a:rPr>
              <a:t>Hàm mục tiêu: </a:t>
            </a:r>
            <a:r>
              <a:rPr lang="en-US" altLang="en-US">
                <a:latin typeface="Times New Roman" panose="02020603050405020304" charset="0"/>
                <a:cs typeface="Times New Roman" panose="02020603050405020304" charset="0"/>
              </a:rPr>
              <a:t>Sử dụng hàm Ackley làm hàm mục tiêu để đánh giá chất lượng mỗi đom đóm.</a:t>
            </a:r>
          </a:p>
          <a:p>
            <a:pPr marL="285750" indent="-285750">
              <a:lnSpc>
                <a:spcPct val="120000"/>
              </a:lnSpc>
              <a:buFont typeface="Arial" panose="020B0604020202020204" pitchFamily="34" charset="0"/>
              <a:buChar char="•"/>
            </a:pPr>
            <a:r>
              <a:rPr lang="en-US" altLang="en-US" b="1">
                <a:latin typeface="Times New Roman" panose="02020603050405020304" charset="0"/>
                <a:cs typeface="Times New Roman" panose="02020603050405020304" charset="0"/>
              </a:rPr>
              <a:t>Cập nhật vị trí: </a:t>
            </a:r>
            <a:r>
              <a:rPr lang="en-US" altLang="en-US">
                <a:latin typeface="Times New Roman" panose="02020603050405020304" charset="0"/>
                <a:cs typeface="Times New Roman" panose="02020603050405020304" charset="0"/>
              </a:rPr>
              <a:t>Di chuyển các đom đóm về phía những đom đóm có giá trị ánh sáng tốt hơn (tức là hàm mục tiêu nhỏ hơn).</a:t>
            </a:r>
            <a:endParaRPr lang="en-US" altLang="en-US" b="1">
              <a:latin typeface="Times New Roman" panose="02020603050405020304" charset="0"/>
              <a:cs typeface="Times New Roman" panose="02020603050405020304" charset="0"/>
            </a:endParaRPr>
          </a:p>
          <a:p>
            <a:pPr marL="285750" indent="-285750">
              <a:lnSpc>
                <a:spcPct val="120000"/>
              </a:lnSpc>
              <a:buFont typeface="Arial" panose="020B0604020202020204" pitchFamily="34" charset="0"/>
              <a:buChar char="•"/>
            </a:pPr>
            <a:r>
              <a:rPr lang="en-US" altLang="en-US" b="1">
                <a:latin typeface="Times New Roman" panose="02020603050405020304" charset="0"/>
                <a:cs typeface="Times New Roman" panose="02020603050405020304" charset="0"/>
              </a:rPr>
              <a:t>Điều chỉnh tham số: </a:t>
            </a:r>
            <a:r>
              <a:rPr lang="en-US" altLang="en-US">
                <a:latin typeface="Times New Roman" panose="02020603050405020304" charset="0"/>
                <a:cs typeface="Times New Roman" panose="02020603050405020304" charset="0"/>
              </a:rPr>
              <a:t>Thử nghiệm với các tham số như hệ số hấp dẫn, tỷ lệ di chuyển ngẫu nhiên, và số vòng lặp.</a:t>
            </a:r>
          </a:p>
          <a:p>
            <a:pPr marL="285750" indent="-285750">
              <a:buFont typeface="Arial" panose="020B0604020202020204" pitchFamily="34" charset="0"/>
              <a:buChar char="•"/>
            </a:pPr>
            <a:endParaRPr lang="en-US" altLang="en-US" b="1">
              <a:latin typeface="Times New Roman" panose="02020603050405020304" charset="0"/>
              <a:cs typeface="Times New Roman" panose="02020603050405020304" charset="0"/>
            </a:endParaRPr>
          </a:p>
          <a:p>
            <a:pPr marL="457200" lvl="1" indent="0">
              <a:buFont typeface="Arial" panose="020B0604020202020204" pitchFamily="34" charset="0"/>
              <a:buNone/>
            </a:pPr>
            <a:endParaRPr lang="en-US" altLang="en-US" b="1">
              <a:latin typeface="Times New Roman" panose="02020603050405020304" charset="0"/>
              <a:cs typeface="Times New Roman" panose="02020603050405020304" charset="0"/>
            </a:endParaRPr>
          </a:p>
        </p:txBody>
      </p:sp>
      <p:sp>
        <p:nvSpPr>
          <p:cNvPr id="5" name="Text Box 4"/>
          <p:cNvSpPr txBox="1"/>
          <p:nvPr/>
        </p:nvSpPr>
        <p:spPr>
          <a:xfrm>
            <a:off x="1184910" y="1257300"/>
            <a:ext cx="1799590" cy="306705"/>
          </a:xfrm>
          <a:prstGeom prst="rect">
            <a:avLst/>
          </a:prstGeom>
          <a:noFill/>
        </p:spPr>
        <p:txBody>
          <a:bodyPr wrap="square" rtlCol="0">
            <a:spAutoFit/>
          </a:bodyPr>
          <a:lstStyle/>
          <a:p>
            <a:r>
              <a:rPr lang="en-US" b="1">
                <a:latin typeface="Times New Roman" panose="02020603050405020304" charset="0"/>
                <a:cs typeface="Times New Roman" panose="02020603050405020304" charset="0"/>
              </a:rPr>
              <a:t>BÀI TOÁN TỐI ƯU</a:t>
            </a:r>
          </a:p>
        </p:txBody>
      </p:sp>
      <p:pic>
        <p:nvPicPr>
          <p:cNvPr id="2" name="Picture 1"/>
          <p:cNvPicPr>
            <a:picLocks noChangeAspect="1"/>
          </p:cNvPicPr>
          <p:nvPr/>
        </p:nvPicPr>
        <p:blipFill>
          <a:blip r:embed="rId3"/>
          <a:stretch>
            <a:fillRect/>
          </a:stretch>
        </p:blipFill>
        <p:spPr>
          <a:xfrm>
            <a:off x="934085" y="1821815"/>
            <a:ext cx="6857365" cy="422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524"/>
                                        </p:tgtEl>
                                        <p:attrNameLst>
                                          <p:attrName>style.visibility</p:attrName>
                                        </p:attrNameLst>
                                      </p:cBhvr>
                                      <p:to>
                                        <p:strVal val="visible"/>
                                      </p:to>
                                    </p:set>
                                    <p:anim calcmode="lin" valueType="num">
                                      <p:cBhvr>
                                        <p:cTn id="7" dur="1000" fill="hold"/>
                                        <p:tgtEl>
                                          <p:spTgt spid="4524"/>
                                        </p:tgtEl>
                                        <p:attrNameLst>
                                          <p:attrName>ppt_w</p:attrName>
                                        </p:attrNameLst>
                                      </p:cBhvr>
                                      <p:tavLst>
                                        <p:tav tm="0">
                                          <p:val>
                                            <p:strVal val="#ppt_w+.3"/>
                                          </p:val>
                                        </p:tav>
                                        <p:tav tm="100000">
                                          <p:val>
                                            <p:strVal val="#ppt_w"/>
                                          </p:val>
                                        </p:tav>
                                      </p:tavLst>
                                    </p:anim>
                                    <p:anim calcmode="lin" valueType="num">
                                      <p:cBhvr>
                                        <p:cTn id="8" dur="1000" fill="hold"/>
                                        <p:tgtEl>
                                          <p:spTgt spid="4524"/>
                                        </p:tgtEl>
                                        <p:attrNameLst>
                                          <p:attrName>ppt_h</p:attrName>
                                        </p:attrNameLst>
                                      </p:cBhvr>
                                      <p:tavLst>
                                        <p:tav tm="0">
                                          <p:val>
                                            <p:strVal val="#ppt_h"/>
                                          </p:val>
                                        </p:tav>
                                        <p:tav tm="100000">
                                          <p:val>
                                            <p:strVal val="#ppt_h"/>
                                          </p:val>
                                        </p:tav>
                                      </p:tavLst>
                                    </p:anim>
                                    <p:animEffect transition="in" filter="fade">
                                      <p:cBhvr>
                                        <p:cTn id="9" dur="1000"/>
                                        <p:tgtEl>
                                          <p:spTgt spid="4524"/>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3"/>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strVal val="#ppt_w+.3"/>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animEffect transition="in" filter="fade">
                                      <p:cBhvr>
                                        <p:cTn id="19" dur="1000"/>
                                        <p:tgtEl>
                                          <p:spTgt spid="5"/>
                                        </p:tgtEl>
                                      </p:cBhvr>
                                    </p:animEffect>
                                  </p:childTnLst>
                                </p:cTn>
                              </p:par>
                              <p:par>
                                <p:cTn id="20" presetID="50" presetClass="entr" presetSubtype="0" decel="10000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3"/>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4" grpId="0" animBg="1"/>
      <p:bldP spid="4524" grpId="1" animBg="1"/>
      <p:bldP spid="4" grpId="0"/>
      <p:bldP spid="4"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23"/>
        <p:cNvGrpSpPr/>
        <p:nvPr/>
      </p:nvGrpSpPr>
      <p:grpSpPr>
        <a:xfrm>
          <a:off x="0" y="0"/>
          <a:ext cx="0" cy="0"/>
          <a:chOff x="0" y="0"/>
          <a:chExt cx="0" cy="0"/>
        </a:xfrm>
      </p:grpSpPr>
      <p:pic>
        <p:nvPicPr>
          <p:cNvPr id="2" name="Picture 4"/>
          <p:cNvPicPr>
            <a:picLocks noChangeAspect="1"/>
          </p:cNvPicPr>
          <p:nvPr/>
        </p:nvPicPr>
        <p:blipFill>
          <a:blip r:embed="rId3"/>
          <a:stretch>
            <a:fillRect/>
          </a:stretch>
        </p:blipFill>
        <p:spPr>
          <a:xfrm>
            <a:off x="1184910" y="1392555"/>
            <a:ext cx="6570980" cy="3533140"/>
          </a:xfrm>
          <a:prstGeom prst="rect">
            <a:avLst/>
          </a:prstGeom>
        </p:spPr>
      </p:pic>
      <p:sp>
        <p:nvSpPr>
          <p:cNvPr id="1831" name="Google Shape;1831;p60"/>
          <p:cNvSpPr/>
          <p:nvPr/>
        </p:nvSpPr>
        <p:spPr>
          <a:xfrm>
            <a:off x="1906270" y="496570"/>
            <a:ext cx="6802120"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THUẬT TOÁN ĐOM ĐÓM, KẾT QUẢ THỰC NGHIỆM</a:t>
            </a:r>
          </a:p>
        </p:txBody>
      </p:sp>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78;p60"/>
          <p:cNvSpPr txBox="1"/>
          <p:nvPr/>
        </p:nvSpPr>
        <p:spPr>
          <a:xfrm>
            <a:off x="642620" y="192405"/>
            <a:ext cx="865505" cy="7747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4200"/>
              <a:buFont typeface="Bebas Neue" panose="020B0606020202050201"/>
              <a:buNone/>
              <a:defRPr sz="4200" b="0" i="0" u="none" strike="noStrike" cap="none">
                <a:solidFill>
                  <a:schemeClr val="accent5"/>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4</a:t>
            </a:r>
            <a:endParaRPr lang="en-GB" sz="5400" b="1">
              <a:solidFill>
                <a:schemeClr val="bg2"/>
              </a:solidFill>
              <a:latin typeface="Times New Roman" panose="02020603050405020304" charset="0"/>
              <a:cs typeface="Times New Roman" panose="02020603050405020304" charset="0"/>
            </a:endParaRPr>
          </a:p>
        </p:txBody>
      </p:sp>
      <p:sp>
        <p:nvSpPr>
          <p:cNvPr id="4" name="Text Box 3"/>
          <p:cNvSpPr txBox="1"/>
          <p:nvPr/>
        </p:nvSpPr>
        <p:spPr>
          <a:xfrm>
            <a:off x="1443355" y="1090295"/>
            <a:ext cx="7570470" cy="3526790"/>
          </a:xfrm>
          <a:prstGeom prst="rect">
            <a:avLst/>
          </a:prstGeom>
          <a:noFill/>
        </p:spPr>
        <p:txBody>
          <a:bodyPr wrap="square" rtlCol="0">
            <a:noAutofit/>
          </a:bodyPr>
          <a:lstStyle/>
          <a:p>
            <a:pPr marL="285750" indent="-285750">
              <a:buFont typeface="Arial" panose="020B0604020202020204" pitchFamily="34" charset="0"/>
              <a:buChar char="•"/>
            </a:pPr>
            <a:r>
              <a:rPr lang="en-US" altLang="en-US" sz="1200" b="1">
                <a:latin typeface="Times New Roman" panose="02020603050405020304" charset="0"/>
                <a:cs typeface="Times New Roman" panose="02020603050405020304" charset="0"/>
              </a:rPr>
              <a:t>Ví dụ mã giả cho thuật toán đom đóm:</a:t>
            </a:r>
          </a:p>
          <a:p>
            <a:pPr marL="457200" lvl="1" indent="0">
              <a:buFont typeface="Arial" panose="020B0604020202020204" pitchFamily="34" charset="0"/>
              <a:buNone/>
            </a:pPr>
            <a:endParaRPr lang="en-US" altLang="en-US" sz="1200" b="1">
              <a:latin typeface="Times New Roman" panose="02020603050405020304" charset="0"/>
              <a:cs typeface="Times New Roman" panose="02020603050405020304" charset="0"/>
            </a:endParaRPr>
          </a:p>
        </p:txBody>
      </p:sp>
      <p:pic>
        <p:nvPicPr>
          <p:cNvPr id="6" name="Picture 5"/>
          <p:cNvPicPr>
            <a:picLocks noChangeAspect="1"/>
          </p:cNvPicPr>
          <p:nvPr/>
        </p:nvPicPr>
        <p:blipFill>
          <a:blip r:embed="rId4"/>
          <a:stretch>
            <a:fillRect/>
          </a:stretch>
        </p:blipFill>
        <p:spPr>
          <a:xfrm>
            <a:off x="4323715" y="1090295"/>
            <a:ext cx="4629785" cy="302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3"/>
        <p:cNvGrpSpPr/>
        <p:nvPr/>
      </p:nvGrpSpPr>
      <p:grpSpPr>
        <a:xfrm>
          <a:off x="0" y="0"/>
          <a:ext cx="0" cy="0"/>
          <a:chOff x="0" y="0"/>
          <a:chExt cx="0" cy="0"/>
        </a:xfrm>
      </p:grpSpPr>
      <p:sp>
        <p:nvSpPr>
          <p:cNvPr id="1831" name="Google Shape;1831;p60"/>
          <p:cNvSpPr/>
          <p:nvPr/>
        </p:nvSpPr>
        <p:spPr>
          <a:xfrm>
            <a:off x="1906270" y="496570"/>
            <a:ext cx="6802120"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THUẬT TOÁN ĐOM ĐÓM, KẾT QUẢ THỰC NGHIỆM</a:t>
            </a:r>
          </a:p>
        </p:txBody>
      </p:sp>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78;p60"/>
          <p:cNvSpPr txBox="1"/>
          <p:nvPr/>
        </p:nvSpPr>
        <p:spPr>
          <a:xfrm>
            <a:off x="642620" y="192405"/>
            <a:ext cx="865505" cy="77470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4200"/>
              <a:buFont typeface="Bebas Neue" panose="020B0606020202050201"/>
              <a:buNone/>
              <a:defRPr sz="4200" b="0" i="0" u="none" strike="noStrike" cap="none">
                <a:solidFill>
                  <a:schemeClr val="accent5"/>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4</a:t>
            </a:r>
            <a:endParaRPr lang="en-GB" sz="5400" b="1">
              <a:solidFill>
                <a:schemeClr val="bg2"/>
              </a:solidFill>
              <a:latin typeface="Times New Roman" panose="02020603050405020304" charset="0"/>
              <a:cs typeface="Times New Roman" panose="02020603050405020304" charset="0"/>
            </a:endParaRPr>
          </a:p>
        </p:txBody>
      </p:sp>
      <p:sp>
        <p:nvSpPr>
          <p:cNvPr id="4" name="Text Box 3"/>
          <p:cNvSpPr txBox="1"/>
          <p:nvPr/>
        </p:nvSpPr>
        <p:spPr>
          <a:xfrm>
            <a:off x="880745" y="1319530"/>
            <a:ext cx="7828280" cy="3526790"/>
          </a:xfrm>
          <a:prstGeom prst="rect">
            <a:avLst/>
          </a:prstGeom>
          <a:noFill/>
        </p:spPr>
        <p:txBody>
          <a:bodyPr wrap="square" rtlCol="0">
            <a:noAutofit/>
          </a:bodyPr>
          <a:lstStyle/>
          <a:p>
            <a:pPr marL="0" indent="457200">
              <a:lnSpc>
                <a:spcPct val="120000"/>
              </a:lnSpc>
              <a:buFont typeface="Arial" panose="020B0604020202020204" pitchFamily="34" charset="0"/>
              <a:buNone/>
            </a:pPr>
            <a:r>
              <a:rPr lang="en-US" altLang="en-US" sz="1600" b="1">
                <a:latin typeface="Times New Roman" panose="02020603050405020304" charset="0"/>
                <a:cs typeface="Times New Roman" panose="02020603050405020304" charset="0"/>
              </a:rPr>
              <a:t>Kết quả:</a:t>
            </a:r>
            <a:r>
              <a:rPr lang="en-US" altLang="en-US" b="1">
                <a:latin typeface="Times New Roman" panose="02020603050405020304" charset="0"/>
                <a:cs typeface="Times New Roman" panose="02020603050405020304" charset="0"/>
              </a:rPr>
              <a:t> </a:t>
            </a:r>
          </a:p>
          <a:p>
            <a:pPr marL="285750" indent="-285750">
              <a:lnSpc>
                <a:spcPct val="120000"/>
              </a:lnSpc>
              <a:buFont typeface="Arial" panose="020B0604020202020204" pitchFamily="34" charset="0"/>
              <a:buChar char="•"/>
            </a:pPr>
            <a:r>
              <a:rPr lang="en-US" altLang="en-US">
                <a:latin typeface="Times New Roman" panose="02020603050405020304" charset="0"/>
                <a:cs typeface="Times New Roman" panose="02020603050405020304" charset="0"/>
              </a:rPr>
              <a:t>Sau khi thực hiện thuật toán, kiểm tra xem thuật toán có tìm được giá trị tối ưu (hoặc gần tối ưu) của hàm Ackley không.</a:t>
            </a:r>
          </a:p>
          <a:p>
            <a:pPr marL="285750" indent="-285750">
              <a:lnSpc>
                <a:spcPct val="120000"/>
              </a:lnSpc>
              <a:buFont typeface="Arial" panose="020B0604020202020204" pitchFamily="34" charset="0"/>
              <a:buChar char="•"/>
            </a:pPr>
            <a:r>
              <a:rPr lang="en-US" altLang="en-US">
                <a:latin typeface="Times New Roman" panose="02020603050405020304" charset="0"/>
                <a:cs typeface="Times New Roman" panose="02020603050405020304" charset="0"/>
              </a:rPr>
              <a:t>So sánh kết quả với các thuật toán khác như Thuật toán Di truyền (Genetic Algorithm), Thuật toán tối ưu bầy đàn (PSO), hoặc thuật toán Gradient Descent.</a:t>
            </a:r>
          </a:p>
          <a:p>
            <a:pPr marL="285750" indent="-285750">
              <a:lnSpc>
                <a:spcPct val="120000"/>
              </a:lnSpc>
              <a:buFont typeface="Arial" panose="020B0604020202020204" pitchFamily="34" charset="0"/>
              <a:buChar char="•"/>
            </a:pPr>
            <a:r>
              <a:rPr lang="en-US" altLang="en-US">
                <a:latin typeface="Times New Roman" panose="02020603050405020304" charset="0"/>
                <a:cs typeface="Times New Roman" panose="02020603050405020304" charset="0"/>
              </a:rPr>
              <a:t>Đánh giá thời gian chạy, chất lượng của kết quả (sai số so với giá trị tối ưu) và tính ổn định của thuật toán.</a:t>
            </a:r>
          </a:p>
          <a:p>
            <a:pPr marL="285750" indent="-285750">
              <a:lnSpc>
                <a:spcPct val="120000"/>
              </a:lnSpc>
              <a:buFont typeface="Wingdings" panose="05000000000000000000" charset="0"/>
              <a:buChar char="Ø"/>
            </a:pPr>
            <a:r>
              <a:rPr lang="en-US" altLang="en-US">
                <a:latin typeface="Times New Roman" panose="02020603050405020304" charset="0"/>
                <a:cs typeface="Times New Roman" panose="02020603050405020304" charset="0"/>
              </a:rPr>
              <a:t> </a:t>
            </a:r>
            <a:r>
              <a:rPr lang="en-US" altLang="en-US" sz="1600" b="1">
                <a:latin typeface="Times New Roman" panose="02020603050405020304" charset="0"/>
                <a:cs typeface="Times New Roman" panose="02020603050405020304" charset="0"/>
              </a:rPr>
              <a:t>Đánh giá kết quả:</a:t>
            </a:r>
          </a:p>
          <a:p>
            <a:pPr marL="285750" indent="-285750">
              <a:lnSpc>
                <a:spcPct val="120000"/>
              </a:lnSpc>
              <a:buFont typeface="Arial" panose="020B0604020202020204" pitchFamily="34" charset="0"/>
              <a:buChar char="•"/>
            </a:pPr>
            <a:r>
              <a:rPr lang="en-US" altLang="en-US" b="1">
                <a:latin typeface="Times New Roman" panose="02020603050405020304" charset="0"/>
                <a:cs typeface="Times New Roman" panose="02020603050405020304" charset="0"/>
              </a:rPr>
              <a:t>Chất lượng kết quả:</a:t>
            </a:r>
            <a:r>
              <a:rPr lang="en-US" altLang="en-US">
                <a:latin typeface="Times New Roman" panose="02020603050405020304" charset="0"/>
                <a:cs typeface="Times New Roman" panose="02020603050405020304" charset="0"/>
              </a:rPr>
              <a:t> Đo lường sai số giữa giá trị tối ưu tìm được và giá trị tối ưu lý thuyết.</a:t>
            </a:r>
          </a:p>
          <a:p>
            <a:pPr marL="285750" indent="-285750">
              <a:lnSpc>
                <a:spcPct val="120000"/>
              </a:lnSpc>
              <a:buFont typeface="Arial" panose="020B0604020202020204" pitchFamily="34" charset="0"/>
              <a:buChar char="•"/>
            </a:pPr>
            <a:r>
              <a:rPr lang="en-US" altLang="en-US" b="1">
                <a:latin typeface="Times New Roman" panose="02020603050405020304" charset="0"/>
                <a:cs typeface="Times New Roman" panose="02020603050405020304" charset="0"/>
              </a:rPr>
              <a:t>Thời gian chạy:</a:t>
            </a:r>
            <a:r>
              <a:rPr lang="en-US" altLang="en-US">
                <a:latin typeface="Times New Roman" panose="02020603050405020304" charset="0"/>
                <a:cs typeface="Times New Roman" panose="02020603050405020304" charset="0"/>
              </a:rPr>
              <a:t> Đo thời gian tính toán cần thiết để đạt được kết quả, đặc biệt trong các bài toán lớn.</a:t>
            </a:r>
          </a:p>
          <a:p>
            <a:pPr marL="285750" indent="-285750">
              <a:lnSpc>
                <a:spcPct val="120000"/>
              </a:lnSpc>
              <a:buFont typeface="Arial" panose="020B0604020202020204" pitchFamily="34" charset="0"/>
              <a:buChar char="•"/>
            </a:pPr>
            <a:r>
              <a:rPr lang="en-US" altLang="en-US" b="1">
                <a:latin typeface="Times New Roman" panose="02020603050405020304" charset="0"/>
                <a:cs typeface="Times New Roman" panose="02020603050405020304" charset="0"/>
              </a:rPr>
              <a:t>Khả năng hội tụ:</a:t>
            </a:r>
            <a:r>
              <a:rPr lang="en-US" altLang="en-US">
                <a:latin typeface="Times New Roman" panose="02020603050405020304" charset="0"/>
                <a:cs typeface="Times New Roman" panose="02020603050405020304" charset="0"/>
              </a:rPr>
              <a:t> Đánh giá độ ổn định của thuật toán trong việc tìm kiếm giá trị tối ưu (ví dụ, chạy thuật toán nhiều lần và so sánh kết quả).</a:t>
            </a:r>
          </a:p>
          <a:p>
            <a:pPr marL="285750" indent="-285750">
              <a:buFont typeface="Arial" panose="020B0604020202020204" pitchFamily="34" charset="0"/>
              <a:buChar char="•"/>
            </a:pPr>
            <a:endParaRPr lang="en-US" altLang="en-US" b="1">
              <a:latin typeface="Times New Roman" panose="02020603050405020304" charset="0"/>
              <a:cs typeface="Times New Roman" panose="02020603050405020304" charset="0"/>
            </a:endParaRPr>
          </a:p>
          <a:p>
            <a:pPr marL="285750" indent="-285750">
              <a:buFont typeface="Arial" panose="020B0604020202020204" pitchFamily="34" charset="0"/>
              <a:buChar char="•"/>
            </a:pPr>
            <a:endParaRPr lang="en-US" altLang="en-US" b="1">
              <a:latin typeface="Times New Roman" panose="02020603050405020304" charset="0"/>
              <a:cs typeface="Times New Roman" panose="02020603050405020304" charset="0"/>
            </a:endParaRPr>
          </a:p>
          <a:p>
            <a:pPr marL="0" indent="0">
              <a:buFont typeface="Arial" panose="020B0604020202020204" pitchFamily="34" charset="0"/>
              <a:buNone/>
            </a:pPr>
            <a:endParaRPr lang="en-US" altLang="en-US" b="1">
              <a:latin typeface="Times New Roman" panose="02020603050405020304" charset="0"/>
              <a:cs typeface="Times New Roman" panose="02020603050405020304" charset="0"/>
            </a:endParaRPr>
          </a:p>
          <a:p>
            <a:pPr marL="457200" lvl="1" indent="0">
              <a:buFont typeface="Arial" panose="020B0604020202020204" pitchFamily="34" charset="0"/>
              <a:buNone/>
            </a:pPr>
            <a:endParaRPr lang="en-US" altLang="en-US" b="1">
              <a:latin typeface="Times New Roman" panose="02020603050405020304" charset="0"/>
              <a:cs typeface="Times New Roman" panose="02020603050405020304" charset="0"/>
            </a:endParaRPr>
          </a:p>
        </p:txBody>
      </p:sp>
      <p:sp>
        <p:nvSpPr>
          <p:cNvPr id="6" name="Notched Right Arrow 5"/>
          <p:cNvSpPr/>
          <p:nvPr/>
        </p:nvSpPr>
        <p:spPr>
          <a:xfrm>
            <a:off x="1110615" y="1418590"/>
            <a:ext cx="217805" cy="151130"/>
          </a:xfrm>
          <a:prstGeom prst="notchedRightArrow">
            <a:avLst/>
          </a:prstGeom>
          <a:solidFill>
            <a:schemeClr val="accent5">
              <a:lumMod val="75000"/>
            </a:schemeClr>
          </a:solidFill>
          <a:ln>
            <a:solidFill>
              <a:schemeClr val="accent6">
                <a:lumMod val="75000"/>
                <a:lumOff val="2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randomBar dir="vert"/>
      </p:transition>
    </mc:Choice>
    <mc:Fallback xmlns="">
      <p:transition spd="slow">
        <p:randomBar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1" name="Google Shape;1841;p61"/>
          <p:cNvSpPr txBox="1">
            <a:spLocks noGrp="1"/>
          </p:cNvSpPr>
          <p:nvPr>
            <p:ph type="title" idx="4294967295"/>
          </p:nvPr>
        </p:nvSpPr>
        <p:spPr>
          <a:xfrm>
            <a:off x="111243" y="1539201"/>
            <a:ext cx="3883025" cy="194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6000" b="1">
                <a:latin typeface="Times New Roman" panose="02020603050405020304" charset="0"/>
                <a:cs typeface="Times New Roman" panose="02020603050405020304" charset="0"/>
              </a:rPr>
              <a:t>Chương 2</a:t>
            </a:r>
            <a:endParaRPr sz="6000" b="1">
              <a:latin typeface="Times New Roman" panose="02020603050405020304" charset="0"/>
              <a:cs typeface="Times New Roman" panose="02020603050405020304" charset="0"/>
            </a:endParaRPr>
          </a:p>
          <a:p>
            <a:pPr marL="0" lvl="0" indent="0" algn="l" rtl="0">
              <a:spcBef>
                <a:spcPts val="0"/>
              </a:spcBef>
              <a:spcAft>
                <a:spcPts val="0"/>
              </a:spcAft>
              <a:buNone/>
            </a:pPr>
            <a:endParaRPr sz="6000" b="1">
              <a:latin typeface="Times New Roman" panose="02020603050405020304" charset="0"/>
              <a:cs typeface="Times New Roman" panose="02020603050405020304" charset="0"/>
            </a:endParaRPr>
          </a:p>
        </p:txBody>
      </p:sp>
      <p:sp>
        <p:nvSpPr>
          <p:cNvPr id="1842" name="Google Shape;1842;p61"/>
          <p:cNvSpPr txBox="1">
            <a:spLocks noGrp="1"/>
          </p:cNvSpPr>
          <p:nvPr>
            <p:ph type="subTitle" idx="4294967295"/>
          </p:nvPr>
        </p:nvSpPr>
        <p:spPr>
          <a:xfrm>
            <a:off x="111243" y="2410738"/>
            <a:ext cx="5165725" cy="118268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sz="3200">
                <a:latin typeface="Times New Roman" panose="02020603050405020304" charset="0"/>
                <a:cs typeface="Times New Roman" panose="02020603050405020304" charset="0"/>
              </a:rPr>
              <a:t>THUẬT TOÁN CUCKOO 		SEARCH</a:t>
            </a:r>
          </a:p>
        </p:txBody>
      </p:sp>
      <p:grpSp>
        <p:nvGrpSpPr>
          <p:cNvPr id="2729" name="Google Shape;2729;p72"/>
          <p:cNvGrpSpPr/>
          <p:nvPr/>
        </p:nvGrpSpPr>
        <p:grpSpPr>
          <a:xfrm>
            <a:off x="7339965" y="3454400"/>
            <a:ext cx="1583690" cy="1485265"/>
            <a:chOff x="2982788" y="1375550"/>
            <a:chExt cx="3135741" cy="3227823"/>
          </a:xfrm>
        </p:grpSpPr>
        <p:sp>
          <p:nvSpPr>
            <p:cNvPr id="2730" name="Google Shape;2730;p72"/>
            <p:cNvSpPr/>
            <p:nvPr/>
          </p:nvSpPr>
          <p:spPr>
            <a:xfrm>
              <a:off x="3813804" y="2288668"/>
              <a:ext cx="263015" cy="394229"/>
            </a:xfrm>
            <a:custGeom>
              <a:avLst/>
              <a:gdLst/>
              <a:ahLst/>
              <a:cxnLst/>
              <a:rect l="l" t="t" r="r" b="b"/>
              <a:pathLst>
                <a:path w="1842" h="2761" extrusionOk="0">
                  <a:moveTo>
                    <a:pt x="1354" y="244"/>
                  </a:moveTo>
                  <a:cubicBezTo>
                    <a:pt x="1487" y="0"/>
                    <a:pt x="1841" y="205"/>
                    <a:pt x="1708" y="441"/>
                  </a:cubicBezTo>
                  <a:lnTo>
                    <a:pt x="520" y="2501"/>
                  </a:lnTo>
                  <a:cubicBezTo>
                    <a:pt x="386" y="2761"/>
                    <a:pt x="1" y="2541"/>
                    <a:pt x="166" y="229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2"/>
            <p:cNvSpPr/>
            <p:nvPr/>
          </p:nvSpPr>
          <p:spPr>
            <a:xfrm>
              <a:off x="3814947" y="2570528"/>
              <a:ext cx="222606" cy="89955"/>
            </a:xfrm>
            <a:custGeom>
              <a:avLst/>
              <a:gdLst/>
              <a:ahLst/>
              <a:cxnLst/>
              <a:rect l="l" t="t" r="r" b="b"/>
              <a:pathLst>
                <a:path w="1559" h="630" extrusionOk="0">
                  <a:moveTo>
                    <a:pt x="315" y="630"/>
                  </a:moveTo>
                  <a:lnTo>
                    <a:pt x="1244" y="630"/>
                  </a:lnTo>
                  <a:cubicBezTo>
                    <a:pt x="1417" y="630"/>
                    <a:pt x="1558" y="488"/>
                    <a:pt x="1558" y="315"/>
                  </a:cubicBezTo>
                  <a:lnTo>
                    <a:pt x="1558" y="315"/>
                  </a:lnTo>
                  <a:cubicBezTo>
                    <a:pt x="1558" y="142"/>
                    <a:pt x="1417" y="0"/>
                    <a:pt x="1244" y="0"/>
                  </a:cubicBezTo>
                  <a:lnTo>
                    <a:pt x="315" y="0"/>
                  </a:lnTo>
                  <a:cubicBezTo>
                    <a:pt x="142" y="0"/>
                    <a:pt x="1" y="142"/>
                    <a:pt x="1" y="315"/>
                  </a:cubicBezTo>
                  <a:lnTo>
                    <a:pt x="1" y="315"/>
                  </a:lnTo>
                  <a:cubicBezTo>
                    <a:pt x="1" y="488"/>
                    <a:pt x="142" y="630"/>
                    <a:pt x="315" y="6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2"/>
            <p:cNvSpPr/>
            <p:nvPr/>
          </p:nvSpPr>
          <p:spPr>
            <a:xfrm>
              <a:off x="3904902" y="1742796"/>
              <a:ext cx="179769" cy="695363"/>
            </a:xfrm>
            <a:custGeom>
              <a:avLst/>
              <a:gdLst/>
              <a:ahLst/>
              <a:cxnLst/>
              <a:rect l="l" t="t" r="r" b="b"/>
              <a:pathLst>
                <a:path w="1259" h="4870" extrusionOk="0">
                  <a:moveTo>
                    <a:pt x="126" y="1"/>
                  </a:moveTo>
                  <a:lnTo>
                    <a:pt x="346" y="1"/>
                  </a:lnTo>
                  <a:cubicBezTo>
                    <a:pt x="425" y="1"/>
                    <a:pt x="488" y="56"/>
                    <a:pt x="503" y="135"/>
                  </a:cubicBezTo>
                  <a:lnTo>
                    <a:pt x="1243" y="4744"/>
                  </a:lnTo>
                  <a:cubicBezTo>
                    <a:pt x="1258" y="4806"/>
                    <a:pt x="1203" y="4869"/>
                    <a:pt x="1133" y="4869"/>
                  </a:cubicBezTo>
                  <a:lnTo>
                    <a:pt x="912" y="4869"/>
                  </a:lnTo>
                  <a:cubicBezTo>
                    <a:pt x="834" y="4869"/>
                    <a:pt x="771" y="4814"/>
                    <a:pt x="755" y="4744"/>
                  </a:cubicBezTo>
                  <a:lnTo>
                    <a:pt x="16" y="135"/>
                  </a:lnTo>
                  <a:cubicBezTo>
                    <a:pt x="0" y="64"/>
                    <a:pt x="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2"/>
            <p:cNvSpPr/>
            <p:nvPr/>
          </p:nvSpPr>
          <p:spPr>
            <a:xfrm>
              <a:off x="3929604" y="1677686"/>
              <a:ext cx="201045" cy="833436"/>
            </a:xfrm>
            <a:custGeom>
              <a:avLst/>
              <a:gdLst/>
              <a:ahLst/>
              <a:cxnLst/>
              <a:rect l="l" t="t" r="r" b="b"/>
              <a:pathLst>
                <a:path w="1408" h="5837" extrusionOk="0">
                  <a:moveTo>
                    <a:pt x="126" y="1"/>
                  </a:moveTo>
                  <a:lnTo>
                    <a:pt x="346" y="1"/>
                  </a:lnTo>
                  <a:cubicBezTo>
                    <a:pt x="417" y="1"/>
                    <a:pt x="480" y="56"/>
                    <a:pt x="496" y="134"/>
                  </a:cubicBezTo>
                  <a:lnTo>
                    <a:pt x="1392" y="5711"/>
                  </a:lnTo>
                  <a:cubicBezTo>
                    <a:pt x="1408" y="5774"/>
                    <a:pt x="1353" y="5837"/>
                    <a:pt x="1282" y="5837"/>
                  </a:cubicBezTo>
                  <a:lnTo>
                    <a:pt x="1062" y="5837"/>
                  </a:lnTo>
                  <a:cubicBezTo>
                    <a:pt x="983" y="5837"/>
                    <a:pt x="920" y="5782"/>
                    <a:pt x="912" y="5711"/>
                  </a:cubicBezTo>
                  <a:lnTo>
                    <a:pt x="16" y="134"/>
                  </a:lnTo>
                  <a:cubicBezTo>
                    <a:pt x="0" y="64"/>
                    <a:pt x="55" y="1"/>
                    <a:pt x="1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2"/>
            <p:cNvSpPr/>
            <p:nvPr/>
          </p:nvSpPr>
          <p:spPr>
            <a:xfrm>
              <a:off x="4255157" y="2570528"/>
              <a:ext cx="492046" cy="89955"/>
            </a:xfrm>
            <a:custGeom>
              <a:avLst/>
              <a:gdLst/>
              <a:ahLst/>
              <a:cxnLst/>
              <a:rect l="l" t="t" r="r" b="b"/>
              <a:pathLst>
                <a:path w="3446" h="630" extrusionOk="0">
                  <a:moveTo>
                    <a:pt x="316" y="630"/>
                  </a:moveTo>
                  <a:lnTo>
                    <a:pt x="3131" y="630"/>
                  </a:lnTo>
                  <a:cubicBezTo>
                    <a:pt x="3304" y="630"/>
                    <a:pt x="3446" y="488"/>
                    <a:pt x="3446" y="315"/>
                  </a:cubicBezTo>
                  <a:lnTo>
                    <a:pt x="3446" y="315"/>
                  </a:lnTo>
                  <a:cubicBezTo>
                    <a:pt x="3446" y="142"/>
                    <a:pt x="3304" y="0"/>
                    <a:pt x="3131" y="0"/>
                  </a:cubicBezTo>
                  <a:lnTo>
                    <a:pt x="316" y="0"/>
                  </a:lnTo>
                  <a:cubicBezTo>
                    <a:pt x="143" y="0"/>
                    <a:pt x="1" y="142"/>
                    <a:pt x="1" y="315"/>
                  </a:cubicBezTo>
                  <a:lnTo>
                    <a:pt x="1" y="315"/>
                  </a:lnTo>
                  <a:cubicBezTo>
                    <a:pt x="1" y="488"/>
                    <a:pt x="143" y="630"/>
                    <a:pt x="316" y="63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2"/>
            <p:cNvSpPr/>
            <p:nvPr/>
          </p:nvSpPr>
          <p:spPr>
            <a:xfrm>
              <a:off x="4521454" y="4298812"/>
              <a:ext cx="215752" cy="184335"/>
            </a:xfrm>
            <a:custGeom>
              <a:avLst/>
              <a:gdLst/>
              <a:ahLst/>
              <a:cxnLst/>
              <a:rect l="l" t="t" r="r" b="b"/>
              <a:pathLst>
                <a:path w="1511" h="1291" extrusionOk="0">
                  <a:moveTo>
                    <a:pt x="0" y="921"/>
                  </a:moveTo>
                  <a:lnTo>
                    <a:pt x="275" y="779"/>
                  </a:lnTo>
                  <a:lnTo>
                    <a:pt x="496" y="253"/>
                  </a:lnTo>
                  <a:lnTo>
                    <a:pt x="676" y="1"/>
                  </a:lnTo>
                  <a:lnTo>
                    <a:pt x="1471" y="331"/>
                  </a:lnTo>
                  <a:lnTo>
                    <a:pt x="1455" y="512"/>
                  </a:lnTo>
                  <a:cubicBezTo>
                    <a:pt x="1439" y="583"/>
                    <a:pt x="1431" y="661"/>
                    <a:pt x="1431" y="732"/>
                  </a:cubicBezTo>
                  <a:cubicBezTo>
                    <a:pt x="1447" y="842"/>
                    <a:pt x="1471" y="945"/>
                    <a:pt x="1510" y="1047"/>
                  </a:cubicBezTo>
                  <a:cubicBezTo>
                    <a:pt x="1510" y="1047"/>
                    <a:pt x="952" y="1291"/>
                    <a:pt x="771" y="1220"/>
                  </a:cubicBezTo>
                  <a:cubicBezTo>
                    <a:pt x="598" y="1157"/>
                    <a:pt x="0" y="921"/>
                    <a:pt x="0" y="921"/>
                  </a:cubicBezTo>
                  <a:close/>
                </a:path>
              </a:pathLst>
            </a:custGeom>
            <a:solidFill>
              <a:srgbClr val="CF8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2"/>
            <p:cNvSpPr/>
            <p:nvPr/>
          </p:nvSpPr>
          <p:spPr>
            <a:xfrm>
              <a:off x="4201327" y="4355070"/>
              <a:ext cx="556015" cy="247161"/>
            </a:xfrm>
            <a:custGeom>
              <a:avLst/>
              <a:gdLst/>
              <a:ahLst/>
              <a:cxnLst/>
              <a:rect l="l" t="t" r="r" b="b"/>
              <a:pathLst>
                <a:path w="3894" h="1731" extrusionOk="0">
                  <a:moveTo>
                    <a:pt x="2439" y="134"/>
                  </a:moveTo>
                  <a:cubicBezTo>
                    <a:pt x="2439" y="134"/>
                    <a:pt x="1652" y="794"/>
                    <a:pt x="1361" y="842"/>
                  </a:cubicBezTo>
                  <a:cubicBezTo>
                    <a:pt x="1078" y="897"/>
                    <a:pt x="449" y="952"/>
                    <a:pt x="315" y="1023"/>
                  </a:cubicBezTo>
                  <a:cubicBezTo>
                    <a:pt x="189" y="1093"/>
                    <a:pt x="63" y="1408"/>
                    <a:pt x="48" y="1463"/>
                  </a:cubicBezTo>
                  <a:cubicBezTo>
                    <a:pt x="32" y="1526"/>
                    <a:pt x="0" y="1730"/>
                    <a:pt x="189" y="1730"/>
                  </a:cubicBezTo>
                  <a:lnTo>
                    <a:pt x="3721" y="1730"/>
                  </a:lnTo>
                  <a:cubicBezTo>
                    <a:pt x="3870" y="1730"/>
                    <a:pt x="3894" y="1652"/>
                    <a:pt x="3894" y="1534"/>
                  </a:cubicBezTo>
                  <a:cubicBezTo>
                    <a:pt x="3886" y="1447"/>
                    <a:pt x="3862" y="1369"/>
                    <a:pt x="3807" y="1298"/>
                  </a:cubicBezTo>
                  <a:lnTo>
                    <a:pt x="3807" y="653"/>
                  </a:lnTo>
                  <a:cubicBezTo>
                    <a:pt x="3823" y="503"/>
                    <a:pt x="3705" y="385"/>
                    <a:pt x="3556" y="385"/>
                  </a:cubicBezTo>
                  <a:cubicBezTo>
                    <a:pt x="3264" y="370"/>
                    <a:pt x="2934" y="527"/>
                    <a:pt x="2738" y="228"/>
                  </a:cubicBezTo>
                  <a:cubicBezTo>
                    <a:pt x="2659" y="102"/>
                    <a:pt x="2620" y="0"/>
                    <a:pt x="2439" y="134"/>
                  </a:cubicBezTo>
                  <a:close/>
                </a:path>
              </a:pathLst>
            </a:custGeom>
            <a:solidFill>
              <a:srgbClr val="B5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2"/>
            <p:cNvSpPr/>
            <p:nvPr/>
          </p:nvSpPr>
          <p:spPr>
            <a:xfrm>
              <a:off x="4398943" y="4355070"/>
              <a:ext cx="206756" cy="143784"/>
            </a:xfrm>
            <a:custGeom>
              <a:avLst/>
              <a:gdLst/>
              <a:ahLst/>
              <a:cxnLst/>
              <a:rect l="l" t="t" r="r" b="b"/>
              <a:pathLst>
                <a:path w="1448" h="1007" extrusionOk="0">
                  <a:moveTo>
                    <a:pt x="1055" y="134"/>
                  </a:moveTo>
                  <a:cubicBezTo>
                    <a:pt x="1055" y="134"/>
                    <a:pt x="300" y="763"/>
                    <a:pt x="1" y="842"/>
                  </a:cubicBezTo>
                  <a:cubicBezTo>
                    <a:pt x="103" y="936"/>
                    <a:pt x="237" y="999"/>
                    <a:pt x="378" y="1007"/>
                  </a:cubicBezTo>
                  <a:cubicBezTo>
                    <a:pt x="488" y="999"/>
                    <a:pt x="1298" y="645"/>
                    <a:pt x="1377" y="543"/>
                  </a:cubicBezTo>
                  <a:cubicBezTo>
                    <a:pt x="1448" y="448"/>
                    <a:pt x="1377" y="252"/>
                    <a:pt x="1377" y="252"/>
                  </a:cubicBezTo>
                  <a:lnTo>
                    <a:pt x="1377" y="252"/>
                  </a:lnTo>
                  <a:lnTo>
                    <a:pt x="1361" y="228"/>
                  </a:lnTo>
                  <a:cubicBezTo>
                    <a:pt x="1275" y="102"/>
                    <a:pt x="1236" y="0"/>
                    <a:pt x="1055" y="134"/>
                  </a:cubicBezTo>
                  <a:close/>
                </a:path>
              </a:pathLst>
            </a:custGeom>
            <a:solidFill>
              <a:srgbClr val="A62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2"/>
            <p:cNvSpPr/>
            <p:nvPr/>
          </p:nvSpPr>
          <p:spPr>
            <a:xfrm>
              <a:off x="4201327" y="4540263"/>
              <a:ext cx="556015" cy="61969"/>
            </a:xfrm>
            <a:custGeom>
              <a:avLst/>
              <a:gdLst/>
              <a:ahLst/>
              <a:cxnLst/>
              <a:rect l="l" t="t" r="r" b="b"/>
              <a:pathLst>
                <a:path w="3894" h="434" extrusionOk="0">
                  <a:moveTo>
                    <a:pt x="111" y="1"/>
                  </a:moveTo>
                  <a:cubicBezTo>
                    <a:pt x="87" y="56"/>
                    <a:pt x="63" y="111"/>
                    <a:pt x="48" y="166"/>
                  </a:cubicBezTo>
                  <a:cubicBezTo>
                    <a:pt x="32" y="229"/>
                    <a:pt x="0" y="433"/>
                    <a:pt x="189" y="433"/>
                  </a:cubicBezTo>
                  <a:lnTo>
                    <a:pt x="3721" y="433"/>
                  </a:lnTo>
                  <a:cubicBezTo>
                    <a:pt x="3870" y="433"/>
                    <a:pt x="3894" y="355"/>
                    <a:pt x="3894" y="237"/>
                  </a:cubicBezTo>
                  <a:cubicBezTo>
                    <a:pt x="3886" y="150"/>
                    <a:pt x="3862" y="72"/>
                    <a:pt x="3807" y="1"/>
                  </a:cubicBezTo>
                  <a:close/>
                </a:path>
              </a:pathLst>
            </a:custGeom>
            <a:solidFill>
              <a:srgbClr val="D7B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2"/>
            <p:cNvSpPr/>
            <p:nvPr/>
          </p:nvSpPr>
          <p:spPr>
            <a:xfrm>
              <a:off x="4954810" y="2875947"/>
              <a:ext cx="1163718" cy="1727413"/>
            </a:xfrm>
            <a:custGeom>
              <a:avLst/>
              <a:gdLst/>
              <a:ahLst/>
              <a:cxnLst/>
              <a:rect l="l" t="t" r="r" b="b"/>
              <a:pathLst>
                <a:path w="8150" h="12098" extrusionOk="0">
                  <a:moveTo>
                    <a:pt x="6230" y="237"/>
                  </a:moveTo>
                  <a:cubicBezTo>
                    <a:pt x="6214" y="40"/>
                    <a:pt x="6498" y="1"/>
                    <a:pt x="6537" y="197"/>
                  </a:cubicBezTo>
                  <a:lnTo>
                    <a:pt x="7850" y="10509"/>
                  </a:lnTo>
                  <a:cubicBezTo>
                    <a:pt x="7866" y="10603"/>
                    <a:pt x="8149" y="12097"/>
                    <a:pt x="6513" y="12097"/>
                  </a:cubicBezTo>
                  <a:lnTo>
                    <a:pt x="1629" y="12097"/>
                  </a:lnTo>
                  <a:cubicBezTo>
                    <a:pt x="1" y="12097"/>
                    <a:pt x="268" y="10603"/>
                    <a:pt x="292" y="10509"/>
                  </a:cubicBezTo>
                  <a:lnTo>
                    <a:pt x="1079" y="4311"/>
                  </a:lnTo>
                  <a:cubicBezTo>
                    <a:pt x="1102" y="4106"/>
                    <a:pt x="1409" y="4146"/>
                    <a:pt x="1385" y="4350"/>
                  </a:cubicBezTo>
                  <a:lnTo>
                    <a:pt x="599" y="10556"/>
                  </a:lnTo>
                  <a:lnTo>
                    <a:pt x="599" y="10564"/>
                  </a:lnTo>
                  <a:cubicBezTo>
                    <a:pt x="599" y="10564"/>
                    <a:pt x="331" y="11791"/>
                    <a:pt x="1637" y="11791"/>
                  </a:cubicBezTo>
                  <a:lnTo>
                    <a:pt x="6513" y="11791"/>
                  </a:lnTo>
                  <a:cubicBezTo>
                    <a:pt x="7811" y="11791"/>
                    <a:pt x="7552" y="10571"/>
                    <a:pt x="7544" y="10564"/>
                  </a:cubicBezTo>
                  <a:lnTo>
                    <a:pt x="7544" y="10556"/>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2"/>
            <p:cNvSpPr/>
            <p:nvPr/>
          </p:nvSpPr>
          <p:spPr>
            <a:xfrm>
              <a:off x="4612409" y="2125749"/>
              <a:ext cx="694090" cy="639248"/>
            </a:xfrm>
            <a:custGeom>
              <a:avLst/>
              <a:gdLst/>
              <a:ahLst/>
              <a:cxnLst/>
              <a:rect l="l" t="t" r="r" b="b"/>
              <a:pathLst>
                <a:path w="4861" h="4477" extrusionOk="0">
                  <a:moveTo>
                    <a:pt x="0" y="3438"/>
                  </a:moveTo>
                  <a:cubicBezTo>
                    <a:pt x="0" y="3438"/>
                    <a:pt x="0" y="3391"/>
                    <a:pt x="63" y="3383"/>
                  </a:cubicBezTo>
                  <a:cubicBezTo>
                    <a:pt x="126" y="3375"/>
                    <a:pt x="912" y="3383"/>
                    <a:pt x="912" y="3383"/>
                  </a:cubicBezTo>
                  <a:cubicBezTo>
                    <a:pt x="912" y="3383"/>
                    <a:pt x="385" y="2950"/>
                    <a:pt x="897" y="2879"/>
                  </a:cubicBezTo>
                  <a:cubicBezTo>
                    <a:pt x="1408" y="2801"/>
                    <a:pt x="2894" y="2636"/>
                    <a:pt x="2973" y="2596"/>
                  </a:cubicBezTo>
                  <a:cubicBezTo>
                    <a:pt x="2973" y="2596"/>
                    <a:pt x="3083" y="1778"/>
                    <a:pt x="3138" y="1086"/>
                  </a:cubicBezTo>
                  <a:cubicBezTo>
                    <a:pt x="3193" y="394"/>
                    <a:pt x="3484" y="1"/>
                    <a:pt x="3988" y="48"/>
                  </a:cubicBezTo>
                  <a:cubicBezTo>
                    <a:pt x="4491" y="95"/>
                    <a:pt x="4861" y="363"/>
                    <a:pt x="4664" y="2030"/>
                  </a:cubicBezTo>
                  <a:cubicBezTo>
                    <a:pt x="4460" y="3697"/>
                    <a:pt x="4263" y="4028"/>
                    <a:pt x="3351" y="4154"/>
                  </a:cubicBezTo>
                  <a:cubicBezTo>
                    <a:pt x="2690" y="4240"/>
                    <a:pt x="1274" y="4476"/>
                    <a:pt x="598" y="3949"/>
                  </a:cubicBezTo>
                  <a:cubicBezTo>
                    <a:pt x="354" y="3753"/>
                    <a:pt x="79" y="3957"/>
                    <a:pt x="79" y="3957"/>
                  </a:cubicBezTo>
                  <a:cubicBezTo>
                    <a:pt x="79" y="3957"/>
                    <a:pt x="173" y="3564"/>
                    <a:pt x="0" y="34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2"/>
            <p:cNvSpPr/>
            <p:nvPr/>
          </p:nvSpPr>
          <p:spPr>
            <a:xfrm>
              <a:off x="4468623" y="2531262"/>
              <a:ext cx="308992" cy="175340"/>
            </a:xfrm>
            <a:custGeom>
              <a:avLst/>
              <a:gdLst/>
              <a:ahLst/>
              <a:cxnLst/>
              <a:rect l="l" t="t" r="r" b="b"/>
              <a:pathLst>
                <a:path w="2164" h="1228" extrusionOk="0">
                  <a:moveTo>
                    <a:pt x="158" y="944"/>
                  </a:moveTo>
                  <a:cubicBezTo>
                    <a:pt x="158" y="944"/>
                    <a:pt x="0" y="802"/>
                    <a:pt x="16" y="739"/>
                  </a:cubicBezTo>
                  <a:cubicBezTo>
                    <a:pt x="87" y="448"/>
                    <a:pt x="291" y="205"/>
                    <a:pt x="567" y="79"/>
                  </a:cubicBezTo>
                  <a:cubicBezTo>
                    <a:pt x="732" y="0"/>
                    <a:pt x="1023" y="142"/>
                    <a:pt x="1141" y="197"/>
                  </a:cubicBezTo>
                  <a:cubicBezTo>
                    <a:pt x="1259" y="260"/>
                    <a:pt x="1778" y="268"/>
                    <a:pt x="1841" y="283"/>
                  </a:cubicBezTo>
                  <a:cubicBezTo>
                    <a:pt x="1967" y="527"/>
                    <a:pt x="2077" y="779"/>
                    <a:pt x="2163" y="1038"/>
                  </a:cubicBezTo>
                  <a:cubicBezTo>
                    <a:pt x="2116" y="1227"/>
                    <a:pt x="158" y="944"/>
                    <a:pt x="158" y="944"/>
                  </a:cubicBezTo>
                  <a:close/>
                </a:path>
              </a:pathLst>
            </a:custGeom>
            <a:solidFill>
              <a:srgbClr val="E6A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2"/>
            <p:cNvSpPr/>
            <p:nvPr/>
          </p:nvSpPr>
          <p:spPr>
            <a:xfrm>
              <a:off x="4488756" y="2576096"/>
              <a:ext cx="109090" cy="100092"/>
            </a:xfrm>
            <a:custGeom>
              <a:avLst/>
              <a:gdLst/>
              <a:ahLst/>
              <a:cxnLst/>
              <a:rect l="l" t="t" r="r" b="b"/>
              <a:pathLst>
                <a:path w="764" h="701" fill="none" extrusionOk="0">
                  <a:moveTo>
                    <a:pt x="17" y="630"/>
                  </a:moveTo>
                  <a:cubicBezTo>
                    <a:pt x="1" y="543"/>
                    <a:pt x="17" y="449"/>
                    <a:pt x="56" y="370"/>
                  </a:cubicBezTo>
                  <a:cubicBezTo>
                    <a:pt x="95" y="307"/>
                    <a:pt x="190" y="182"/>
                    <a:pt x="276" y="79"/>
                  </a:cubicBezTo>
                  <a:moveTo>
                    <a:pt x="512" y="701"/>
                  </a:moveTo>
                  <a:cubicBezTo>
                    <a:pt x="504" y="646"/>
                    <a:pt x="512" y="591"/>
                    <a:pt x="528" y="543"/>
                  </a:cubicBezTo>
                  <a:cubicBezTo>
                    <a:pt x="599" y="425"/>
                    <a:pt x="677" y="323"/>
                    <a:pt x="764" y="213"/>
                  </a:cubicBezTo>
                  <a:moveTo>
                    <a:pt x="237" y="669"/>
                  </a:moveTo>
                  <a:cubicBezTo>
                    <a:pt x="213" y="606"/>
                    <a:pt x="213" y="543"/>
                    <a:pt x="237" y="488"/>
                  </a:cubicBezTo>
                  <a:cubicBezTo>
                    <a:pt x="355" y="315"/>
                    <a:pt x="481" y="158"/>
                    <a:pt x="614" y="1"/>
                  </a:cubicBezTo>
                </a:path>
              </a:pathLst>
            </a:custGeom>
            <a:noFill/>
            <a:ln w="1375" cap="rnd" cmpd="sng">
              <a:solidFill>
                <a:srgbClr val="D77F6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2"/>
            <p:cNvSpPr/>
            <p:nvPr/>
          </p:nvSpPr>
          <p:spPr>
            <a:xfrm>
              <a:off x="5073894" y="1783205"/>
              <a:ext cx="283148" cy="385377"/>
            </a:xfrm>
            <a:custGeom>
              <a:avLst/>
              <a:gdLst/>
              <a:ahLst/>
              <a:cxnLst/>
              <a:rect l="l" t="t" r="r" b="b"/>
              <a:pathLst>
                <a:path w="1983" h="2699" extrusionOk="0">
                  <a:moveTo>
                    <a:pt x="1" y="1747"/>
                  </a:moveTo>
                  <a:cubicBezTo>
                    <a:pt x="300" y="1708"/>
                    <a:pt x="473" y="1975"/>
                    <a:pt x="567" y="2282"/>
                  </a:cubicBezTo>
                  <a:cubicBezTo>
                    <a:pt x="567" y="2290"/>
                    <a:pt x="567" y="2290"/>
                    <a:pt x="567" y="2290"/>
                  </a:cubicBezTo>
                  <a:lnTo>
                    <a:pt x="638" y="2526"/>
                  </a:lnTo>
                  <a:cubicBezTo>
                    <a:pt x="638" y="2526"/>
                    <a:pt x="1055" y="2667"/>
                    <a:pt x="1110" y="2683"/>
                  </a:cubicBezTo>
                  <a:cubicBezTo>
                    <a:pt x="1157" y="2699"/>
                    <a:pt x="1951" y="2101"/>
                    <a:pt x="1943" y="2054"/>
                  </a:cubicBezTo>
                  <a:cubicBezTo>
                    <a:pt x="1943" y="1999"/>
                    <a:pt x="1983" y="1267"/>
                    <a:pt x="1983" y="1267"/>
                  </a:cubicBezTo>
                  <a:lnTo>
                    <a:pt x="1456" y="890"/>
                  </a:lnTo>
                  <a:lnTo>
                    <a:pt x="1471" y="300"/>
                  </a:lnTo>
                  <a:lnTo>
                    <a:pt x="771" y="1"/>
                  </a:lnTo>
                  <a:lnTo>
                    <a:pt x="268" y="913"/>
                  </a:lnTo>
                  <a:close/>
                </a:path>
              </a:pathLst>
            </a:custGeom>
            <a:solidFill>
              <a:srgbClr val="CF8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2"/>
            <p:cNvSpPr/>
            <p:nvPr/>
          </p:nvSpPr>
          <p:spPr>
            <a:xfrm>
              <a:off x="4911118" y="3529623"/>
              <a:ext cx="1058055" cy="69679"/>
            </a:xfrm>
            <a:custGeom>
              <a:avLst/>
              <a:gdLst/>
              <a:ahLst/>
              <a:cxnLst/>
              <a:rect l="l" t="t" r="r" b="b"/>
              <a:pathLst>
                <a:path w="7410" h="488" extrusionOk="0">
                  <a:moveTo>
                    <a:pt x="244" y="0"/>
                  </a:moveTo>
                  <a:lnTo>
                    <a:pt x="7165" y="0"/>
                  </a:lnTo>
                  <a:cubicBezTo>
                    <a:pt x="7299" y="0"/>
                    <a:pt x="7409" y="110"/>
                    <a:pt x="7409" y="244"/>
                  </a:cubicBezTo>
                  <a:lnTo>
                    <a:pt x="7409" y="244"/>
                  </a:lnTo>
                  <a:cubicBezTo>
                    <a:pt x="7409" y="378"/>
                    <a:pt x="7299" y="488"/>
                    <a:pt x="7165" y="488"/>
                  </a:cubicBezTo>
                  <a:lnTo>
                    <a:pt x="244" y="488"/>
                  </a:lnTo>
                  <a:cubicBezTo>
                    <a:pt x="110" y="488"/>
                    <a:pt x="0" y="378"/>
                    <a:pt x="0" y="244"/>
                  </a:cubicBezTo>
                  <a:lnTo>
                    <a:pt x="0" y="244"/>
                  </a:lnTo>
                  <a:cubicBezTo>
                    <a:pt x="0" y="110"/>
                    <a:pt x="110" y="0"/>
                    <a:pt x="2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2"/>
            <p:cNvSpPr/>
            <p:nvPr/>
          </p:nvSpPr>
          <p:spPr>
            <a:xfrm>
              <a:off x="4849291" y="3450948"/>
              <a:ext cx="1180424" cy="112515"/>
            </a:xfrm>
            <a:custGeom>
              <a:avLst/>
              <a:gdLst/>
              <a:ahLst/>
              <a:cxnLst/>
              <a:rect l="l" t="t" r="r" b="b"/>
              <a:pathLst>
                <a:path w="8267" h="788" extrusionOk="0">
                  <a:moveTo>
                    <a:pt x="402" y="1"/>
                  </a:moveTo>
                  <a:lnTo>
                    <a:pt x="7874" y="1"/>
                  </a:lnTo>
                  <a:cubicBezTo>
                    <a:pt x="8086" y="1"/>
                    <a:pt x="8259" y="174"/>
                    <a:pt x="8267" y="394"/>
                  </a:cubicBezTo>
                  <a:lnTo>
                    <a:pt x="8267" y="394"/>
                  </a:lnTo>
                  <a:cubicBezTo>
                    <a:pt x="8267" y="606"/>
                    <a:pt x="8094" y="787"/>
                    <a:pt x="7874" y="787"/>
                  </a:cubicBezTo>
                  <a:lnTo>
                    <a:pt x="402" y="787"/>
                  </a:lnTo>
                  <a:cubicBezTo>
                    <a:pt x="182" y="787"/>
                    <a:pt x="1" y="614"/>
                    <a:pt x="1" y="394"/>
                  </a:cubicBezTo>
                  <a:lnTo>
                    <a:pt x="1" y="394"/>
                  </a:lnTo>
                  <a:cubicBezTo>
                    <a:pt x="9" y="174"/>
                    <a:pt x="182" y="1"/>
                    <a:pt x="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2"/>
            <p:cNvSpPr/>
            <p:nvPr/>
          </p:nvSpPr>
          <p:spPr>
            <a:xfrm>
              <a:off x="4579853" y="2988320"/>
              <a:ext cx="1126451" cy="1384729"/>
            </a:xfrm>
            <a:custGeom>
              <a:avLst/>
              <a:gdLst/>
              <a:ahLst/>
              <a:cxnLst/>
              <a:rect l="l" t="t" r="r" b="b"/>
              <a:pathLst>
                <a:path w="7889" h="9698" extrusionOk="0">
                  <a:moveTo>
                    <a:pt x="7857" y="991"/>
                  </a:moveTo>
                  <a:cubicBezTo>
                    <a:pt x="7857" y="991"/>
                    <a:pt x="7889" y="3241"/>
                    <a:pt x="5915" y="3241"/>
                  </a:cubicBezTo>
                  <a:lnTo>
                    <a:pt x="2745" y="3241"/>
                  </a:lnTo>
                  <a:cubicBezTo>
                    <a:pt x="2745" y="3241"/>
                    <a:pt x="2792" y="3327"/>
                    <a:pt x="2666" y="3374"/>
                  </a:cubicBezTo>
                  <a:cubicBezTo>
                    <a:pt x="2666" y="3374"/>
                    <a:pt x="2627" y="4877"/>
                    <a:pt x="2415" y="5868"/>
                  </a:cubicBezTo>
                  <a:cubicBezTo>
                    <a:pt x="2194" y="6851"/>
                    <a:pt x="1188" y="9635"/>
                    <a:pt x="1188" y="9635"/>
                  </a:cubicBezTo>
                  <a:cubicBezTo>
                    <a:pt x="1148" y="9682"/>
                    <a:pt x="1085" y="9698"/>
                    <a:pt x="1030" y="9682"/>
                  </a:cubicBezTo>
                  <a:lnTo>
                    <a:pt x="94" y="9431"/>
                  </a:lnTo>
                  <a:cubicBezTo>
                    <a:pt x="94" y="9431"/>
                    <a:pt x="0" y="9368"/>
                    <a:pt x="8" y="9289"/>
                  </a:cubicBezTo>
                  <a:cubicBezTo>
                    <a:pt x="8" y="9210"/>
                    <a:pt x="920" y="1841"/>
                    <a:pt x="1007" y="1534"/>
                  </a:cubicBezTo>
                  <a:cubicBezTo>
                    <a:pt x="1101" y="1219"/>
                    <a:pt x="1298" y="338"/>
                    <a:pt x="3421" y="519"/>
                  </a:cubicBezTo>
                  <a:cubicBezTo>
                    <a:pt x="3421" y="519"/>
                    <a:pt x="5309" y="1078"/>
                    <a:pt x="5749" y="1078"/>
                  </a:cubicBezTo>
                  <a:cubicBezTo>
                    <a:pt x="6190" y="1078"/>
                    <a:pt x="7385" y="0"/>
                    <a:pt x="7857" y="991"/>
                  </a:cubicBezTo>
                  <a:close/>
                </a:path>
              </a:pathLst>
            </a:custGeom>
            <a:solidFill>
              <a:srgbClr val="1B1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2"/>
            <p:cNvSpPr/>
            <p:nvPr/>
          </p:nvSpPr>
          <p:spPr>
            <a:xfrm>
              <a:off x="4665097" y="4298812"/>
              <a:ext cx="214752" cy="184335"/>
            </a:xfrm>
            <a:custGeom>
              <a:avLst/>
              <a:gdLst/>
              <a:ahLst/>
              <a:cxnLst/>
              <a:rect l="l" t="t" r="r" b="b"/>
              <a:pathLst>
                <a:path w="1504" h="1291" extrusionOk="0">
                  <a:moveTo>
                    <a:pt x="1" y="921"/>
                  </a:moveTo>
                  <a:lnTo>
                    <a:pt x="276" y="779"/>
                  </a:lnTo>
                  <a:lnTo>
                    <a:pt x="496" y="253"/>
                  </a:lnTo>
                  <a:lnTo>
                    <a:pt x="677" y="1"/>
                  </a:lnTo>
                  <a:lnTo>
                    <a:pt x="1472" y="331"/>
                  </a:lnTo>
                  <a:lnTo>
                    <a:pt x="1456" y="512"/>
                  </a:lnTo>
                  <a:cubicBezTo>
                    <a:pt x="1440" y="583"/>
                    <a:pt x="1432" y="661"/>
                    <a:pt x="1432" y="732"/>
                  </a:cubicBezTo>
                  <a:cubicBezTo>
                    <a:pt x="1448" y="842"/>
                    <a:pt x="1472" y="945"/>
                    <a:pt x="1503" y="1047"/>
                  </a:cubicBezTo>
                  <a:cubicBezTo>
                    <a:pt x="1503" y="1047"/>
                    <a:pt x="952" y="1291"/>
                    <a:pt x="772" y="1220"/>
                  </a:cubicBezTo>
                  <a:cubicBezTo>
                    <a:pt x="599" y="1157"/>
                    <a:pt x="1" y="921"/>
                    <a:pt x="1" y="921"/>
                  </a:cubicBezTo>
                  <a:close/>
                </a:path>
              </a:pathLst>
            </a:custGeom>
            <a:solidFill>
              <a:srgbClr val="E7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2"/>
            <p:cNvSpPr/>
            <p:nvPr/>
          </p:nvSpPr>
          <p:spPr>
            <a:xfrm>
              <a:off x="4723496" y="2988320"/>
              <a:ext cx="1044633" cy="1384729"/>
            </a:xfrm>
            <a:custGeom>
              <a:avLst/>
              <a:gdLst/>
              <a:ahLst/>
              <a:cxnLst/>
              <a:rect l="l" t="t" r="r" b="b"/>
              <a:pathLst>
                <a:path w="7316" h="9698" extrusionOk="0">
                  <a:moveTo>
                    <a:pt x="7284" y="991"/>
                  </a:moveTo>
                  <a:cubicBezTo>
                    <a:pt x="7284" y="991"/>
                    <a:pt x="7315" y="3241"/>
                    <a:pt x="5341" y="3241"/>
                  </a:cubicBezTo>
                  <a:lnTo>
                    <a:pt x="2746" y="3241"/>
                  </a:lnTo>
                  <a:cubicBezTo>
                    <a:pt x="2746" y="3241"/>
                    <a:pt x="2683" y="3256"/>
                    <a:pt x="2667" y="3374"/>
                  </a:cubicBezTo>
                  <a:cubicBezTo>
                    <a:pt x="2187" y="6308"/>
                    <a:pt x="1999" y="7393"/>
                    <a:pt x="1188" y="9635"/>
                  </a:cubicBezTo>
                  <a:cubicBezTo>
                    <a:pt x="1149" y="9682"/>
                    <a:pt x="1086" y="9698"/>
                    <a:pt x="1031" y="9682"/>
                  </a:cubicBezTo>
                  <a:lnTo>
                    <a:pt x="87" y="9431"/>
                  </a:lnTo>
                  <a:cubicBezTo>
                    <a:pt x="87" y="9431"/>
                    <a:pt x="1" y="9368"/>
                    <a:pt x="1" y="9289"/>
                  </a:cubicBezTo>
                  <a:cubicBezTo>
                    <a:pt x="9" y="9210"/>
                    <a:pt x="921" y="1841"/>
                    <a:pt x="1007" y="1534"/>
                  </a:cubicBezTo>
                  <a:cubicBezTo>
                    <a:pt x="1102" y="1219"/>
                    <a:pt x="1299" y="338"/>
                    <a:pt x="3422" y="519"/>
                  </a:cubicBezTo>
                  <a:cubicBezTo>
                    <a:pt x="3422" y="519"/>
                    <a:pt x="4484" y="268"/>
                    <a:pt x="4924" y="268"/>
                  </a:cubicBezTo>
                  <a:cubicBezTo>
                    <a:pt x="5365" y="268"/>
                    <a:pt x="6820" y="0"/>
                    <a:pt x="7284" y="991"/>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2"/>
            <p:cNvSpPr/>
            <p:nvPr/>
          </p:nvSpPr>
          <p:spPr>
            <a:xfrm>
              <a:off x="5103165" y="1971968"/>
              <a:ext cx="680668" cy="1157986"/>
            </a:xfrm>
            <a:custGeom>
              <a:avLst/>
              <a:gdLst/>
              <a:ahLst/>
              <a:cxnLst/>
              <a:rect l="l" t="t" r="r" b="b"/>
              <a:pathLst>
                <a:path w="4767" h="8110" extrusionOk="0">
                  <a:moveTo>
                    <a:pt x="4766" y="7983"/>
                  </a:moveTo>
                  <a:cubicBezTo>
                    <a:pt x="4759" y="8054"/>
                    <a:pt x="4704" y="8109"/>
                    <a:pt x="4625" y="8109"/>
                  </a:cubicBezTo>
                  <a:cubicBezTo>
                    <a:pt x="2965" y="7291"/>
                    <a:pt x="1904" y="7779"/>
                    <a:pt x="386" y="7614"/>
                  </a:cubicBezTo>
                  <a:cubicBezTo>
                    <a:pt x="338" y="7582"/>
                    <a:pt x="315" y="7527"/>
                    <a:pt x="315" y="7464"/>
                  </a:cubicBezTo>
                  <a:cubicBezTo>
                    <a:pt x="323" y="7370"/>
                    <a:pt x="1023" y="6591"/>
                    <a:pt x="1023" y="6591"/>
                  </a:cubicBezTo>
                  <a:cubicBezTo>
                    <a:pt x="1023" y="6591"/>
                    <a:pt x="952" y="6513"/>
                    <a:pt x="952" y="6465"/>
                  </a:cubicBezTo>
                  <a:cubicBezTo>
                    <a:pt x="960" y="6418"/>
                    <a:pt x="968" y="6308"/>
                    <a:pt x="968" y="6308"/>
                  </a:cubicBezTo>
                  <a:cubicBezTo>
                    <a:pt x="968" y="6308"/>
                    <a:pt x="291" y="4570"/>
                    <a:pt x="142" y="4153"/>
                  </a:cubicBezTo>
                  <a:cubicBezTo>
                    <a:pt x="0" y="3736"/>
                    <a:pt x="0" y="1919"/>
                    <a:pt x="16" y="1597"/>
                  </a:cubicBezTo>
                  <a:cubicBezTo>
                    <a:pt x="32" y="1267"/>
                    <a:pt x="386" y="1015"/>
                    <a:pt x="386" y="1015"/>
                  </a:cubicBezTo>
                  <a:cubicBezTo>
                    <a:pt x="401" y="1054"/>
                    <a:pt x="417" y="1086"/>
                    <a:pt x="448" y="1109"/>
                  </a:cubicBezTo>
                  <a:cubicBezTo>
                    <a:pt x="488" y="1125"/>
                    <a:pt x="1015" y="928"/>
                    <a:pt x="1801" y="0"/>
                  </a:cubicBezTo>
                  <a:cubicBezTo>
                    <a:pt x="1801" y="0"/>
                    <a:pt x="1990" y="71"/>
                    <a:pt x="2053" y="87"/>
                  </a:cubicBezTo>
                  <a:cubicBezTo>
                    <a:pt x="2179" y="118"/>
                    <a:pt x="2305" y="158"/>
                    <a:pt x="2431" y="205"/>
                  </a:cubicBezTo>
                  <a:cubicBezTo>
                    <a:pt x="2651" y="299"/>
                    <a:pt x="2792" y="378"/>
                    <a:pt x="3099" y="637"/>
                  </a:cubicBezTo>
                  <a:cubicBezTo>
                    <a:pt x="4129" y="1479"/>
                    <a:pt x="4696" y="7362"/>
                    <a:pt x="4766" y="79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2"/>
            <p:cNvSpPr/>
            <p:nvPr/>
          </p:nvSpPr>
          <p:spPr>
            <a:xfrm>
              <a:off x="4687657" y="1959546"/>
              <a:ext cx="988375" cy="776179"/>
            </a:xfrm>
            <a:custGeom>
              <a:avLst/>
              <a:gdLst/>
              <a:ahLst/>
              <a:cxnLst/>
              <a:rect l="l" t="t" r="r" b="b"/>
              <a:pathLst>
                <a:path w="6922" h="5436" extrusionOk="0">
                  <a:moveTo>
                    <a:pt x="32" y="4334"/>
                  </a:moveTo>
                  <a:cubicBezTo>
                    <a:pt x="47" y="4303"/>
                    <a:pt x="79" y="4279"/>
                    <a:pt x="110" y="4279"/>
                  </a:cubicBezTo>
                  <a:cubicBezTo>
                    <a:pt x="181" y="4272"/>
                    <a:pt x="236" y="4020"/>
                    <a:pt x="236" y="4020"/>
                  </a:cubicBezTo>
                  <a:cubicBezTo>
                    <a:pt x="236" y="4020"/>
                    <a:pt x="967" y="3996"/>
                    <a:pt x="1526" y="3910"/>
                  </a:cubicBezTo>
                  <a:cubicBezTo>
                    <a:pt x="2092" y="3831"/>
                    <a:pt x="3885" y="3532"/>
                    <a:pt x="3988" y="3485"/>
                  </a:cubicBezTo>
                  <a:cubicBezTo>
                    <a:pt x="3988" y="3485"/>
                    <a:pt x="4271" y="2447"/>
                    <a:pt x="4475" y="1708"/>
                  </a:cubicBezTo>
                  <a:cubicBezTo>
                    <a:pt x="4947" y="1"/>
                    <a:pt x="6921" y="64"/>
                    <a:pt x="6041" y="2824"/>
                  </a:cubicBezTo>
                  <a:cubicBezTo>
                    <a:pt x="5474" y="4594"/>
                    <a:pt x="5042" y="4877"/>
                    <a:pt x="4043" y="5003"/>
                  </a:cubicBezTo>
                  <a:cubicBezTo>
                    <a:pt x="3311" y="5105"/>
                    <a:pt x="1172" y="5436"/>
                    <a:pt x="558" y="4877"/>
                  </a:cubicBezTo>
                  <a:cubicBezTo>
                    <a:pt x="338" y="4673"/>
                    <a:pt x="0" y="4885"/>
                    <a:pt x="0" y="4885"/>
                  </a:cubicBezTo>
                  <a:cubicBezTo>
                    <a:pt x="0" y="4885"/>
                    <a:pt x="189" y="4476"/>
                    <a:pt x="32" y="43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2"/>
            <p:cNvSpPr/>
            <p:nvPr/>
          </p:nvSpPr>
          <p:spPr>
            <a:xfrm>
              <a:off x="4726923" y="4261830"/>
              <a:ext cx="183196" cy="52830"/>
            </a:xfrm>
            <a:custGeom>
              <a:avLst/>
              <a:gdLst/>
              <a:ahLst/>
              <a:cxnLst/>
              <a:rect l="l" t="t" r="r" b="b"/>
              <a:pathLst>
                <a:path w="1283" h="370" fill="none" extrusionOk="0">
                  <a:moveTo>
                    <a:pt x="0" y="0"/>
                  </a:moveTo>
                  <a:lnTo>
                    <a:pt x="1282" y="370"/>
                  </a:lnTo>
                </a:path>
              </a:pathLst>
            </a:custGeom>
            <a:noFill/>
            <a:ln w="1775" cap="rnd" cmpd="sng">
              <a:solidFill>
                <a:srgbClr val="1B15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2"/>
            <p:cNvSpPr/>
            <p:nvPr/>
          </p:nvSpPr>
          <p:spPr>
            <a:xfrm>
              <a:off x="5725286" y="2258254"/>
              <a:ext cx="249450" cy="1048042"/>
            </a:xfrm>
            <a:custGeom>
              <a:avLst/>
              <a:gdLst/>
              <a:ahLst/>
              <a:cxnLst/>
              <a:rect l="l" t="t" r="r" b="b"/>
              <a:pathLst>
                <a:path w="1747" h="7340" extrusionOk="0">
                  <a:moveTo>
                    <a:pt x="1676" y="6686"/>
                  </a:moveTo>
                  <a:cubicBezTo>
                    <a:pt x="1747" y="7229"/>
                    <a:pt x="921" y="7339"/>
                    <a:pt x="858" y="6789"/>
                  </a:cubicBezTo>
                  <a:lnTo>
                    <a:pt x="71" y="646"/>
                  </a:lnTo>
                  <a:cubicBezTo>
                    <a:pt x="0" y="103"/>
                    <a:pt x="818" y="1"/>
                    <a:pt x="889" y="54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2"/>
            <p:cNvSpPr/>
            <p:nvPr/>
          </p:nvSpPr>
          <p:spPr>
            <a:xfrm>
              <a:off x="4863855" y="1642846"/>
              <a:ext cx="339406" cy="408936"/>
            </a:xfrm>
            <a:custGeom>
              <a:avLst/>
              <a:gdLst/>
              <a:ahLst/>
              <a:cxnLst/>
              <a:rect l="l" t="t" r="r" b="b"/>
              <a:pathLst>
                <a:path w="2377" h="2864" extrusionOk="0">
                  <a:moveTo>
                    <a:pt x="40" y="371"/>
                  </a:moveTo>
                  <a:cubicBezTo>
                    <a:pt x="9" y="638"/>
                    <a:pt x="56" y="913"/>
                    <a:pt x="166" y="1157"/>
                  </a:cubicBezTo>
                  <a:cubicBezTo>
                    <a:pt x="363" y="1582"/>
                    <a:pt x="426" y="1786"/>
                    <a:pt x="300" y="1967"/>
                  </a:cubicBezTo>
                  <a:cubicBezTo>
                    <a:pt x="292" y="1999"/>
                    <a:pt x="300" y="2030"/>
                    <a:pt x="323" y="2054"/>
                  </a:cubicBezTo>
                  <a:cubicBezTo>
                    <a:pt x="394" y="2124"/>
                    <a:pt x="489" y="2156"/>
                    <a:pt x="591" y="2140"/>
                  </a:cubicBezTo>
                  <a:lnTo>
                    <a:pt x="795" y="2557"/>
                  </a:lnTo>
                  <a:cubicBezTo>
                    <a:pt x="874" y="2730"/>
                    <a:pt x="1023" y="2864"/>
                    <a:pt x="1330" y="2777"/>
                  </a:cubicBezTo>
                  <a:cubicBezTo>
                    <a:pt x="1645" y="2699"/>
                    <a:pt x="2376" y="2227"/>
                    <a:pt x="2203" y="1558"/>
                  </a:cubicBezTo>
                  <a:cubicBezTo>
                    <a:pt x="2030" y="882"/>
                    <a:pt x="1951" y="921"/>
                    <a:pt x="1951" y="921"/>
                  </a:cubicBezTo>
                  <a:cubicBezTo>
                    <a:pt x="1951" y="921"/>
                    <a:pt x="717" y="48"/>
                    <a:pt x="654" y="48"/>
                  </a:cubicBezTo>
                  <a:cubicBezTo>
                    <a:pt x="583" y="56"/>
                    <a:pt x="1" y="1"/>
                    <a:pt x="1" y="1"/>
                  </a:cubicBezTo>
                  <a:close/>
                </a:path>
              </a:pathLst>
            </a:custGeom>
            <a:solidFill>
              <a:srgbClr val="E7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2"/>
            <p:cNvSpPr/>
            <p:nvPr/>
          </p:nvSpPr>
          <p:spPr>
            <a:xfrm>
              <a:off x="4986366" y="1877586"/>
              <a:ext cx="80961" cy="83244"/>
            </a:xfrm>
            <a:custGeom>
              <a:avLst/>
              <a:gdLst/>
              <a:ahLst/>
              <a:cxnLst/>
              <a:rect l="l" t="t" r="r" b="b"/>
              <a:pathLst>
                <a:path w="567" h="583" extrusionOk="0">
                  <a:moveTo>
                    <a:pt x="189" y="71"/>
                  </a:moveTo>
                  <a:cubicBezTo>
                    <a:pt x="386" y="1"/>
                    <a:pt x="566" y="205"/>
                    <a:pt x="480" y="394"/>
                  </a:cubicBezTo>
                  <a:cubicBezTo>
                    <a:pt x="386" y="583"/>
                    <a:pt x="118" y="575"/>
                    <a:pt x="47" y="378"/>
                  </a:cubicBezTo>
                  <a:cubicBezTo>
                    <a:pt x="0" y="252"/>
                    <a:pt x="63" y="119"/>
                    <a:pt x="189" y="71"/>
                  </a:cubicBezTo>
                  <a:close/>
                </a:path>
              </a:pathLst>
            </a:custGeom>
            <a:solidFill>
              <a:srgbClr val="CF8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2"/>
            <p:cNvSpPr/>
            <p:nvPr/>
          </p:nvSpPr>
          <p:spPr>
            <a:xfrm>
              <a:off x="4922255" y="1792200"/>
              <a:ext cx="57543" cy="29414"/>
            </a:xfrm>
            <a:custGeom>
              <a:avLst/>
              <a:gdLst/>
              <a:ahLst/>
              <a:cxnLst/>
              <a:rect l="l" t="t" r="r" b="b"/>
              <a:pathLst>
                <a:path w="403" h="206" extrusionOk="0">
                  <a:moveTo>
                    <a:pt x="363" y="80"/>
                  </a:moveTo>
                  <a:cubicBezTo>
                    <a:pt x="378" y="87"/>
                    <a:pt x="394" y="72"/>
                    <a:pt x="402" y="56"/>
                  </a:cubicBezTo>
                  <a:cubicBezTo>
                    <a:pt x="402" y="40"/>
                    <a:pt x="386" y="25"/>
                    <a:pt x="371" y="17"/>
                  </a:cubicBezTo>
                  <a:cubicBezTo>
                    <a:pt x="245" y="1"/>
                    <a:pt x="119" y="40"/>
                    <a:pt x="32" y="135"/>
                  </a:cubicBezTo>
                  <a:cubicBezTo>
                    <a:pt x="1" y="166"/>
                    <a:pt x="48" y="205"/>
                    <a:pt x="80" y="174"/>
                  </a:cubicBezTo>
                  <a:cubicBezTo>
                    <a:pt x="150" y="103"/>
                    <a:pt x="260" y="64"/>
                    <a:pt x="363" y="80"/>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2"/>
            <p:cNvSpPr/>
            <p:nvPr/>
          </p:nvSpPr>
          <p:spPr>
            <a:xfrm>
              <a:off x="5136863" y="1902288"/>
              <a:ext cx="313419" cy="266294"/>
            </a:xfrm>
            <a:custGeom>
              <a:avLst/>
              <a:gdLst/>
              <a:ahLst/>
              <a:cxnLst/>
              <a:rect l="l" t="t" r="r" b="b"/>
              <a:pathLst>
                <a:path w="2195" h="1865" extrusionOk="0">
                  <a:moveTo>
                    <a:pt x="79" y="1314"/>
                  </a:moveTo>
                  <a:cubicBezTo>
                    <a:pt x="24" y="1409"/>
                    <a:pt x="0" y="1519"/>
                    <a:pt x="16" y="1621"/>
                  </a:cubicBezTo>
                  <a:cubicBezTo>
                    <a:pt x="39" y="1723"/>
                    <a:pt x="102" y="1802"/>
                    <a:pt x="197" y="1849"/>
                  </a:cubicBezTo>
                  <a:cubicBezTo>
                    <a:pt x="252" y="1865"/>
                    <a:pt x="315" y="1865"/>
                    <a:pt x="370" y="1857"/>
                  </a:cubicBezTo>
                  <a:cubicBezTo>
                    <a:pt x="637" y="1739"/>
                    <a:pt x="889" y="1582"/>
                    <a:pt x="1109" y="1385"/>
                  </a:cubicBezTo>
                  <a:cubicBezTo>
                    <a:pt x="1416" y="1118"/>
                    <a:pt x="1841" y="598"/>
                    <a:pt x="2195" y="693"/>
                  </a:cubicBezTo>
                  <a:cubicBezTo>
                    <a:pt x="2195" y="693"/>
                    <a:pt x="1959" y="339"/>
                    <a:pt x="1723" y="229"/>
                  </a:cubicBezTo>
                  <a:cubicBezTo>
                    <a:pt x="1487" y="127"/>
                    <a:pt x="1345" y="1"/>
                    <a:pt x="1030" y="473"/>
                  </a:cubicBezTo>
                  <a:cubicBezTo>
                    <a:pt x="716" y="945"/>
                    <a:pt x="535" y="1456"/>
                    <a:pt x="283" y="1582"/>
                  </a:cubicBezTo>
                  <a:cubicBezTo>
                    <a:pt x="244" y="1589"/>
                    <a:pt x="205" y="1574"/>
                    <a:pt x="189" y="1542"/>
                  </a:cubicBezTo>
                  <a:cubicBezTo>
                    <a:pt x="165" y="1487"/>
                    <a:pt x="79" y="1314"/>
                    <a:pt x="79" y="13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2"/>
            <p:cNvSpPr/>
            <p:nvPr/>
          </p:nvSpPr>
          <p:spPr>
            <a:xfrm>
              <a:off x="4346255" y="4355070"/>
              <a:ext cx="557157" cy="247161"/>
            </a:xfrm>
            <a:custGeom>
              <a:avLst/>
              <a:gdLst/>
              <a:ahLst/>
              <a:cxnLst/>
              <a:rect l="l" t="t" r="r" b="b"/>
              <a:pathLst>
                <a:path w="3902" h="1731" extrusionOk="0">
                  <a:moveTo>
                    <a:pt x="2446" y="134"/>
                  </a:moveTo>
                  <a:cubicBezTo>
                    <a:pt x="2446" y="134"/>
                    <a:pt x="1660" y="794"/>
                    <a:pt x="1369" y="842"/>
                  </a:cubicBezTo>
                  <a:cubicBezTo>
                    <a:pt x="1078" y="897"/>
                    <a:pt x="456" y="952"/>
                    <a:pt x="323" y="1023"/>
                  </a:cubicBezTo>
                  <a:cubicBezTo>
                    <a:pt x="189" y="1093"/>
                    <a:pt x="71" y="1408"/>
                    <a:pt x="55" y="1463"/>
                  </a:cubicBezTo>
                  <a:cubicBezTo>
                    <a:pt x="39" y="1526"/>
                    <a:pt x="0" y="1730"/>
                    <a:pt x="197" y="1730"/>
                  </a:cubicBezTo>
                  <a:lnTo>
                    <a:pt x="3728" y="1730"/>
                  </a:lnTo>
                  <a:cubicBezTo>
                    <a:pt x="3870" y="1730"/>
                    <a:pt x="3901" y="1652"/>
                    <a:pt x="3901" y="1534"/>
                  </a:cubicBezTo>
                  <a:cubicBezTo>
                    <a:pt x="3893" y="1447"/>
                    <a:pt x="3862" y="1369"/>
                    <a:pt x="3815" y="1298"/>
                  </a:cubicBezTo>
                  <a:lnTo>
                    <a:pt x="3815" y="653"/>
                  </a:lnTo>
                  <a:cubicBezTo>
                    <a:pt x="3823" y="503"/>
                    <a:pt x="3705" y="385"/>
                    <a:pt x="3563" y="385"/>
                  </a:cubicBezTo>
                  <a:cubicBezTo>
                    <a:pt x="3264" y="370"/>
                    <a:pt x="2942" y="527"/>
                    <a:pt x="2745" y="228"/>
                  </a:cubicBezTo>
                  <a:cubicBezTo>
                    <a:pt x="2658" y="102"/>
                    <a:pt x="2627" y="0"/>
                    <a:pt x="2446" y="134"/>
                  </a:cubicBezTo>
                  <a:close/>
                </a:path>
              </a:pathLst>
            </a:custGeom>
            <a:solidFill>
              <a:srgbClr val="CF4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2"/>
            <p:cNvSpPr/>
            <p:nvPr/>
          </p:nvSpPr>
          <p:spPr>
            <a:xfrm>
              <a:off x="4543871" y="4355070"/>
              <a:ext cx="207899" cy="143784"/>
            </a:xfrm>
            <a:custGeom>
              <a:avLst/>
              <a:gdLst/>
              <a:ahLst/>
              <a:cxnLst/>
              <a:rect l="l" t="t" r="r" b="b"/>
              <a:pathLst>
                <a:path w="1456" h="1007" extrusionOk="0">
                  <a:moveTo>
                    <a:pt x="1062" y="134"/>
                  </a:moveTo>
                  <a:cubicBezTo>
                    <a:pt x="1062" y="134"/>
                    <a:pt x="299" y="763"/>
                    <a:pt x="0" y="842"/>
                  </a:cubicBezTo>
                  <a:cubicBezTo>
                    <a:pt x="103" y="936"/>
                    <a:pt x="244" y="999"/>
                    <a:pt x="386" y="1007"/>
                  </a:cubicBezTo>
                  <a:cubicBezTo>
                    <a:pt x="496" y="999"/>
                    <a:pt x="1306" y="645"/>
                    <a:pt x="1385" y="543"/>
                  </a:cubicBezTo>
                  <a:cubicBezTo>
                    <a:pt x="1455" y="448"/>
                    <a:pt x="1385" y="252"/>
                    <a:pt x="1385" y="252"/>
                  </a:cubicBezTo>
                  <a:lnTo>
                    <a:pt x="1385" y="252"/>
                  </a:lnTo>
                  <a:lnTo>
                    <a:pt x="1369" y="228"/>
                  </a:lnTo>
                  <a:cubicBezTo>
                    <a:pt x="1274" y="102"/>
                    <a:pt x="1243" y="0"/>
                    <a:pt x="1062" y="134"/>
                  </a:cubicBezTo>
                  <a:close/>
                </a:path>
              </a:pathLst>
            </a:custGeom>
            <a:solidFill>
              <a:srgbClr val="BC2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2"/>
            <p:cNvSpPr/>
            <p:nvPr/>
          </p:nvSpPr>
          <p:spPr>
            <a:xfrm>
              <a:off x="4346255" y="4540263"/>
              <a:ext cx="557157" cy="61969"/>
            </a:xfrm>
            <a:custGeom>
              <a:avLst/>
              <a:gdLst/>
              <a:ahLst/>
              <a:cxnLst/>
              <a:rect l="l" t="t" r="r" b="b"/>
              <a:pathLst>
                <a:path w="3902" h="434" extrusionOk="0">
                  <a:moveTo>
                    <a:pt x="118" y="1"/>
                  </a:moveTo>
                  <a:cubicBezTo>
                    <a:pt x="94" y="56"/>
                    <a:pt x="71" y="111"/>
                    <a:pt x="55" y="166"/>
                  </a:cubicBezTo>
                  <a:cubicBezTo>
                    <a:pt x="39" y="229"/>
                    <a:pt x="0" y="433"/>
                    <a:pt x="197" y="433"/>
                  </a:cubicBezTo>
                  <a:lnTo>
                    <a:pt x="3728" y="433"/>
                  </a:lnTo>
                  <a:cubicBezTo>
                    <a:pt x="3870" y="433"/>
                    <a:pt x="3901" y="355"/>
                    <a:pt x="3901" y="237"/>
                  </a:cubicBezTo>
                  <a:cubicBezTo>
                    <a:pt x="3893" y="150"/>
                    <a:pt x="3862" y="72"/>
                    <a:pt x="3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2"/>
            <p:cNvSpPr/>
            <p:nvPr/>
          </p:nvSpPr>
          <p:spPr>
            <a:xfrm>
              <a:off x="4747056" y="1375550"/>
              <a:ext cx="631406" cy="535872"/>
            </a:xfrm>
            <a:custGeom>
              <a:avLst/>
              <a:gdLst/>
              <a:ahLst/>
              <a:cxnLst/>
              <a:rect l="l" t="t" r="r" b="b"/>
              <a:pathLst>
                <a:path w="4422" h="3753" extrusionOk="0">
                  <a:moveTo>
                    <a:pt x="2620" y="2683"/>
                  </a:moveTo>
                  <a:cubicBezTo>
                    <a:pt x="2596" y="2809"/>
                    <a:pt x="2604" y="2943"/>
                    <a:pt x="2628" y="3068"/>
                  </a:cubicBezTo>
                  <a:cubicBezTo>
                    <a:pt x="2510" y="3053"/>
                    <a:pt x="2416" y="2966"/>
                    <a:pt x="2392" y="2848"/>
                  </a:cubicBezTo>
                  <a:cubicBezTo>
                    <a:pt x="2164" y="2880"/>
                    <a:pt x="1944" y="2746"/>
                    <a:pt x="1865" y="2534"/>
                  </a:cubicBezTo>
                  <a:cubicBezTo>
                    <a:pt x="1865" y="2534"/>
                    <a:pt x="1653" y="2408"/>
                    <a:pt x="1535" y="2455"/>
                  </a:cubicBezTo>
                  <a:cubicBezTo>
                    <a:pt x="1417" y="2502"/>
                    <a:pt x="1118" y="2809"/>
                    <a:pt x="874" y="2754"/>
                  </a:cubicBezTo>
                  <a:cubicBezTo>
                    <a:pt x="638" y="2699"/>
                    <a:pt x="111" y="2345"/>
                    <a:pt x="56" y="1849"/>
                  </a:cubicBezTo>
                  <a:cubicBezTo>
                    <a:pt x="1" y="1354"/>
                    <a:pt x="394" y="1645"/>
                    <a:pt x="394" y="1645"/>
                  </a:cubicBezTo>
                  <a:cubicBezTo>
                    <a:pt x="394" y="1645"/>
                    <a:pt x="284" y="913"/>
                    <a:pt x="701" y="457"/>
                  </a:cubicBezTo>
                  <a:cubicBezTo>
                    <a:pt x="1110" y="1"/>
                    <a:pt x="1802" y="465"/>
                    <a:pt x="2093" y="536"/>
                  </a:cubicBezTo>
                  <a:cubicBezTo>
                    <a:pt x="2384" y="607"/>
                    <a:pt x="2919" y="536"/>
                    <a:pt x="3249" y="520"/>
                  </a:cubicBezTo>
                  <a:cubicBezTo>
                    <a:pt x="3580" y="512"/>
                    <a:pt x="3918" y="929"/>
                    <a:pt x="3878" y="1330"/>
                  </a:cubicBezTo>
                  <a:cubicBezTo>
                    <a:pt x="3878" y="1330"/>
                    <a:pt x="4421" y="1519"/>
                    <a:pt x="4287" y="2243"/>
                  </a:cubicBezTo>
                  <a:cubicBezTo>
                    <a:pt x="4280" y="2313"/>
                    <a:pt x="3816" y="3627"/>
                    <a:pt x="3800" y="3674"/>
                  </a:cubicBezTo>
                  <a:cubicBezTo>
                    <a:pt x="3784" y="3705"/>
                    <a:pt x="3768" y="3729"/>
                    <a:pt x="3737" y="3753"/>
                  </a:cubicBezTo>
                  <a:cubicBezTo>
                    <a:pt x="3454" y="3737"/>
                    <a:pt x="3202" y="3548"/>
                    <a:pt x="3123" y="3273"/>
                  </a:cubicBezTo>
                  <a:lnTo>
                    <a:pt x="2817" y="3021"/>
                  </a:lnTo>
                  <a:lnTo>
                    <a:pt x="3045" y="2604"/>
                  </a:ln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2"/>
            <p:cNvSpPr/>
            <p:nvPr/>
          </p:nvSpPr>
          <p:spPr>
            <a:xfrm>
              <a:off x="5107592" y="1690108"/>
              <a:ext cx="129365" cy="175340"/>
            </a:xfrm>
            <a:custGeom>
              <a:avLst/>
              <a:gdLst/>
              <a:ahLst/>
              <a:cxnLst/>
              <a:rect l="l" t="t" r="r" b="b"/>
              <a:pathLst>
                <a:path w="906" h="1228" extrusionOk="0">
                  <a:moveTo>
                    <a:pt x="71" y="787"/>
                  </a:moveTo>
                  <a:cubicBezTo>
                    <a:pt x="1" y="0"/>
                    <a:pt x="701" y="47"/>
                    <a:pt x="803" y="511"/>
                  </a:cubicBezTo>
                  <a:cubicBezTo>
                    <a:pt x="905" y="975"/>
                    <a:pt x="496" y="1227"/>
                    <a:pt x="496" y="1227"/>
                  </a:cubicBezTo>
                  <a:lnTo>
                    <a:pt x="79" y="1117"/>
                  </a:lnTo>
                  <a:close/>
                </a:path>
              </a:pathLst>
            </a:custGeom>
            <a:solidFill>
              <a:srgbClr val="E7B3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2"/>
            <p:cNvSpPr/>
            <p:nvPr/>
          </p:nvSpPr>
          <p:spPr>
            <a:xfrm>
              <a:off x="5126725" y="1738370"/>
              <a:ext cx="73107" cy="92239"/>
            </a:xfrm>
            <a:custGeom>
              <a:avLst/>
              <a:gdLst/>
              <a:ahLst/>
              <a:cxnLst/>
              <a:rect l="l" t="t" r="r" b="b"/>
              <a:pathLst>
                <a:path w="512" h="646" fill="none" extrusionOk="0">
                  <a:moveTo>
                    <a:pt x="95" y="457"/>
                  </a:moveTo>
                  <a:cubicBezTo>
                    <a:pt x="0" y="48"/>
                    <a:pt x="370" y="0"/>
                    <a:pt x="457" y="236"/>
                  </a:cubicBezTo>
                  <a:cubicBezTo>
                    <a:pt x="512" y="386"/>
                    <a:pt x="464" y="543"/>
                    <a:pt x="354" y="645"/>
                  </a:cubicBezTo>
                </a:path>
              </a:pathLst>
            </a:custGeom>
            <a:noFill/>
            <a:ln w="1775" cap="rnd" cmpd="sng">
              <a:solidFill>
                <a:srgbClr val="CF85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2"/>
            <p:cNvSpPr/>
            <p:nvPr/>
          </p:nvSpPr>
          <p:spPr>
            <a:xfrm>
              <a:off x="5139005" y="1770925"/>
              <a:ext cx="31699" cy="41693"/>
            </a:xfrm>
            <a:custGeom>
              <a:avLst/>
              <a:gdLst/>
              <a:ahLst/>
              <a:cxnLst/>
              <a:rect l="l" t="t" r="r" b="b"/>
              <a:pathLst>
                <a:path w="222" h="292" fill="none" extrusionOk="0">
                  <a:moveTo>
                    <a:pt x="1" y="0"/>
                  </a:moveTo>
                  <a:cubicBezTo>
                    <a:pt x="142" y="16"/>
                    <a:pt x="221" y="174"/>
                    <a:pt x="142" y="291"/>
                  </a:cubicBezTo>
                </a:path>
              </a:pathLst>
            </a:custGeom>
            <a:noFill/>
            <a:ln w="1775" cap="rnd" cmpd="sng">
              <a:solidFill>
                <a:srgbClr val="CF85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2"/>
            <p:cNvSpPr/>
            <p:nvPr/>
          </p:nvSpPr>
          <p:spPr>
            <a:xfrm>
              <a:off x="4945958" y="1822614"/>
              <a:ext cx="51689" cy="51831"/>
            </a:xfrm>
            <a:custGeom>
              <a:avLst/>
              <a:gdLst/>
              <a:ahLst/>
              <a:cxnLst/>
              <a:rect l="l" t="t" r="r" b="b"/>
              <a:pathLst>
                <a:path w="362" h="363" extrusionOk="0">
                  <a:moveTo>
                    <a:pt x="149" y="362"/>
                  </a:moveTo>
                  <a:cubicBezTo>
                    <a:pt x="291" y="362"/>
                    <a:pt x="362" y="197"/>
                    <a:pt x="260" y="95"/>
                  </a:cubicBezTo>
                  <a:cubicBezTo>
                    <a:pt x="165" y="0"/>
                    <a:pt x="0" y="71"/>
                    <a:pt x="0" y="213"/>
                  </a:cubicBezTo>
                  <a:cubicBezTo>
                    <a:pt x="0" y="291"/>
                    <a:pt x="71" y="362"/>
                    <a:pt x="149" y="362"/>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2"/>
            <p:cNvSpPr/>
            <p:nvPr/>
          </p:nvSpPr>
          <p:spPr>
            <a:xfrm>
              <a:off x="5262658" y="3048862"/>
              <a:ext cx="502041" cy="168629"/>
            </a:xfrm>
            <a:custGeom>
              <a:avLst/>
              <a:gdLst/>
              <a:ahLst/>
              <a:cxnLst/>
              <a:rect l="l" t="t" r="r" b="b"/>
              <a:pathLst>
                <a:path w="3516" h="1181" extrusionOk="0">
                  <a:moveTo>
                    <a:pt x="2312" y="158"/>
                  </a:moveTo>
                  <a:cubicBezTo>
                    <a:pt x="1502" y="1"/>
                    <a:pt x="794" y="111"/>
                    <a:pt x="0" y="111"/>
                  </a:cubicBezTo>
                  <a:cubicBezTo>
                    <a:pt x="558" y="158"/>
                    <a:pt x="1109" y="253"/>
                    <a:pt x="1660" y="386"/>
                  </a:cubicBezTo>
                  <a:cubicBezTo>
                    <a:pt x="2139" y="489"/>
                    <a:pt x="2611" y="662"/>
                    <a:pt x="3052" y="898"/>
                  </a:cubicBezTo>
                  <a:cubicBezTo>
                    <a:pt x="3193" y="976"/>
                    <a:pt x="3327" y="1071"/>
                    <a:pt x="3445" y="1181"/>
                  </a:cubicBezTo>
                  <a:cubicBezTo>
                    <a:pt x="3484" y="976"/>
                    <a:pt x="3508" y="772"/>
                    <a:pt x="3516" y="567"/>
                  </a:cubicBezTo>
                  <a:cubicBezTo>
                    <a:pt x="3311" y="465"/>
                    <a:pt x="3107" y="386"/>
                    <a:pt x="2894" y="308"/>
                  </a:cubicBezTo>
                  <a:cubicBezTo>
                    <a:pt x="2706" y="245"/>
                    <a:pt x="2509" y="198"/>
                    <a:pt x="2312" y="158"/>
                  </a:cubicBezTo>
                  <a:close/>
                </a:path>
              </a:pathLst>
            </a:custGeom>
            <a:solidFill>
              <a:srgbClr val="1B15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2"/>
            <p:cNvSpPr/>
            <p:nvPr/>
          </p:nvSpPr>
          <p:spPr>
            <a:xfrm>
              <a:off x="5113160" y="2141455"/>
              <a:ext cx="157495" cy="238308"/>
            </a:xfrm>
            <a:custGeom>
              <a:avLst/>
              <a:gdLst/>
              <a:ahLst/>
              <a:cxnLst/>
              <a:rect l="l" t="t" r="r" b="b"/>
              <a:pathLst>
                <a:path w="1103" h="1669" extrusionOk="0">
                  <a:moveTo>
                    <a:pt x="740" y="1472"/>
                  </a:moveTo>
                  <a:cubicBezTo>
                    <a:pt x="725" y="1448"/>
                    <a:pt x="732" y="1417"/>
                    <a:pt x="756" y="1401"/>
                  </a:cubicBezTo>
                  <a:cubicBezTo>
                    <a:pt x="732" y="1252"/>
                    <a:pt x="756" y="1102"/>
                    <a:pt x="819" y="968"/>
                  </a:cubicBezTo>
                  <a:cubicBezTo>
                    <a:pt x="1016" y="481"/>
                    <a:pt x="591" y="64"/>
                    <a:pt x="591" y="64"/>
                  </a:cubicBezTo>
                  <a:cubicBezTo>
                    <a:pt x="575" y="56"/>
                    <a:pt x="575" y="32"/>
                    <a:pt x="591" y="17"/>
                  </a:cubicBezTo>
                  <a:cubicBezTo>
                    <a:pt x="607" y="1"/>
                    <a:pt x="630" y="1"/>
                    <a:pt x="638" y="17"/>
                  </a:cubicBezTo>
                  <a:cubicBezTo>
                    <a:pt x="638" y="17"/>
                    <a:pt x="1102" y="457"/>
                    <a:pt x="882" y="1000"/>
                  </a:cubicBezTo>
                  <a:cubicBezTo>
                    <a:pt x="827" y="1118"/>
                    <a:pt x="803" y="1252"/>
                    <a:pt x="819" y="1385"/>
                  </a:cubicBezTo>
                  <a:cubicBezTo>
                    <a:pt x="843" y="1393"/>
                    <a:pt x="866" y="1409"/>
                    <a:pt x="866" y="1432"/>
                  </a:cubicBezTo>
                  <a:cubicBezTo>
                    <a:pt x="874" y="1448"/>
                    <a:pt x="882" y="1456"/>
                    <a:pt x="890" y="1472"/>
                  </a:cubicBezTo>
                  <a:cubicBezTo>
                    <a:pt x="898" y="1487"/>
                    <a:pt x="905" y="1495"/>
                    <a:pt x="913" y="1511"/>
                  </a:cubicBezTo>
                  <a:cubicBezTo>
                    <a:pt x="929" y="1527"/>
                    <a:pt x="937" y="1550"/>
                    <a:pt x="929" y="1574"/>
                  </a:cubicBezTo>
                  <a:cubicBezTo>
                    <a:pt x="937" y="1582"/>
                    <a:pt x="945" y="1590"/>
                    <a:pt x="961" y="1590"/>
                  </a:cubicBezTo>
                  <a:cubicBezTo>
                    <a:pt x="976" y="1598"/>
                    <a:pt x="984" y="1621"/>
                    <a:pt x="976" y="1637"/>
                  </a:cubicBezTo>
                  <a:cubicBezTo>
                    <a:pt x="968" y="1661"/>
                    <a:pt x="953" y="1668"/>
                    <a:pt x="937" y="1661"/>
                  </a:cubicBezTo>
                  <a:cubicBezTo>
                    <a:pt x="913" y="1653"/>
                    <a:pt x="898" y="1637"/>
                    <a:pt x="882" y="1621"/>
                  </a:cubicBezTo>
                  <a:cubicBezTo>
                    <a:pt x="850" y="1629"/>
                    <a:pt x="819" y="1621"/>
                    <a:pt x="803" y="1598"/>
                  </a:cubicBezTo>
                  <a:cubicBezTo>
                    <a:pt x="787" y="1582"/>
                    <a:pt x="780" y="1566"/>
                    <a:pt x="764" y="1543"/>
                  </a:cubicBezTo>
                  <a:cubicBezTo>
                    <a:pt x="756" y="1519"/>
                    <a:pt x="748" y="1495"/>
                    <a:pt x="740" y="1480"/>
                  </a:cubicBezTo>
                  <a:close/>
                  <a:moveTo>
                    <a:pt x="371" y="9"/>
                  </a:moveTo>
                  <a:cubicBezTo>
                    <a:pt x="394" y="1"/>
                    <a:pt x="410" y="9"/>
                    <a:pt x="418" y="25"/>
                  </a:cubicBezTo>
                  <a:cubicBezTo>
                    <a:pt x="434" y="40"/>
                    <a:pt x="426" y="64"/>
                    <a:pt x="410" y="72"/>
                  </a:cubicBezTo>
                  <a:cubicBezTo>
                    <a:pt x="198" y="198"/>
                    <a:pt x="103" y="441"/>
                    <a:pt x="182" y="669"/>
                  </a:cubicBezTo>
                  <a:cubicBezTo>
                    <a:pt x="205" y="764"/>
                    <a:pt x="213" y="866"/>
                    <a:pt x="213" y="968"/>
                  </a:cubicBezTo>
                  <a:cubicBezTo>
                    <a:pt x="237" y="976"/>
                    <a:pt x="245" y="1008"/>
                    <a:pt x="245" y="1031"/>
                  </a:cubicBezTo>
                  <a:cubicBezTo>
                    <a:pt x="237" y="1063"/>
                    <a:pt x="229" y="1094"/>
                    <a:pt x="221" y="1126"/>
                  </a:cubicBezTo>
                  <a:cubicBezTo>
                    <a:pt x="213" y="1149"/>
                    <a:pt x="205" y="1173"/>
                    <a:pt x="198" y="1196"/>
                  </a:cubicBezTo>
                  <a:cubicBezTo>
                    <a:pt x="182" y="1220"/>
                    <a:pt x="158" y="1236"/>
                    <a:pt x="127" y="1236"/>
                  </a:cubicBezTo>
                  <a:cubicBezTo>
                    <a:pt x="119" y="1252"/>
                    <a:pt x="95" y="1267"/>
                    <a:pt x="80" y="1283"/>
                  </a:cubicBezTo>
                  <a:cubicBezTo>
                    <a:pt x="48" y="1314"/>
                    <a:pt x="1" y="1244"/>
                    <a:pt x="40" y="1228"/>
                  </a:cubicBezTo>
                  <a:cubicBezTo>
                    <a:pt x="56" y="1220"/>
                    <a:pt x="64" y="1212"/>
                    <a:pt x="72" y="1196"/>
                  </a:cubicBezTo>
                  <a:cubicBezTo>
                    <a:pt x="56" y="1181"/>
                    <a:pt x="56" y="1157"/>
                    <a:pt x="72" y="1134"/>
                  </a:cubicBezTo>
                  <a:cubicBezTo>
                    <a:pt x="80" y="1118"/>
                    <a:pt x="87" y="1102"/>
                    <a:pt x="87" y="1086"/>
                  </a:cubicBezTo>
                  <a:cubicBezTo>
                    <a:pt x="87" y="1063"/>
                    <a:pt x="103" y="1039"/>
                    <a:pt x="103" y="1016"/>
                  </a:cubicBezTo>
                  <a:cubicBezTo>
                    <a:pt x="103" y="992"/>
                    <a:pt x="119" y="968"/>
                    <a:pt x="143" y="961"/>
                  </a:cubicBezTo>
                  <a:cubicBezTo>
                    <a:pt x="143" y="866"/>
                    <a:pt x="135" y="780"/>
                    <a:pt x="111" y="693"/>
                  </a:cubicBezTo>
                  <a:cubicBezTo>
                    <a:pt x="32" y="434"/>
                    <a:pt x="143" y="150"/>
                    <a:pt x="371" y="9"/>
                  </a:cubicBezTo>
                  <a:close/>
                </a:path>
              </a:pathLst>
            </a:custGeom>
            <a:solidFill>
              <a:srgbClr val="302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2"/>
            <p:cNvSpPr/>
            <p:nvPr/>
          </p:nvSpPr>
          <p:spPr>
            <a:xfrm>
              <a:off x="3470260" y="2683900"/>
              <a:ext cx="1765567" cy="1919459"/>
            </a:xfrm>
            <a:custGeom>
              <a:avLst/>
              <a:gdLst/>
              <a:ahLst/>
              <a:cxnLst/>
              <a:rect l="l" t="t" r="r" b="b"/>
              <a:pathLst>
                <a:path w="12365" h="13443" extrusionOk="0">
                  <a:moveTo>
                    <a:pt x="12364" y="13442"/>
                  </a:moveTo>
                  <a:lnTo>
                    <a:pt x="10178" y="56"/>
                  </a:lnTo>
                  <a:lnTo>
                    <a:pt x="6174" y="1"/>
                  </a:lnTo>
                  <a:lnTo>
                    <a:pt x="6174" y="1"/>
                  </a:lnTo>
                  <a:lnTo>
                    <a:pt x="2171" y="56"/>
                  </a:lnTo>
                  <a:lnTo>
                    <a:pt x="0" y="13442"/>
                  </a:lnTo>
                  <a:lnTo>
                    <a:pt x="551" y="13442"/>
                  </a:lnTo>
                  <a:cubicBezTo>
                    <a:pt x="1093" y="10225"/>
                    <a:pt x="2336" y="2872"/>
                    <a:pt x="2493" y="1983"/>
                  </a:cubicBezTo>
                  <a:cubicBezTo>
                    <a:pt x="2706" y="842"/>
                    <a:pt x="3123" y="536"/>
                    <a:pt x="3823" y="536"/>
                  </a:cubicBezTo>
                  <a:lnTo>
                    <a:pt x="8542" y="536"/>
                  </a:lnTo>
                  <a:cubicBezTo>
                    <a:pt x="9242" y="536"/>
                    <a:pt x="9659" y="842"/>
                    <a:pt x="9871" y="1983"/>
                  </a:cubicBezTo>
                  <a:cubicBezTo>
                    <a:pt x="10036" y="2872"/>
                    <a:pt x="11271" y="10225"/>
                    <a:pt x="11814" y="1344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2"/>
            <p:cNvSpPr/>
            <p:nvPr/>
          </p:nvSpPr>
          <p:spPr>
            <a:xfrm>
              <a:off x="3531944" y="2615505"/>
              <a:ext cx="1640914" cy="98950"/>
            </a:xfrm>
            <a:custGeom>
              <a:avLst/>
              <a:gdLst/>
              <a:ahLst/>
              <a:cxnLst/>
              <a:rect l="l" t="t" r="r" b="b"/>
              <a:pathLst>
                <a:path w="11492" h="693" extrusionOk="0">
                  <a:moveTo>
                    <a:pt x="339" y="0"/>
                  </a:moveTo>
                  <a:lnTo>
                    <a:pt x="11146" y="0"/>
                  </a:lnTo>
                  <a:cubicBezTo>
                    <a:pt x="11335" y="0"/>
                    <a:pt x="11492" y="157"/>
                    <a:pt x="11492" y="346"/>
                  </a:cubicBezTo>
                  <a:lnTo>
                    <a:pt x="11492" y="346"/>
                  </a:lnTo>
                  <a:cubicBezTo>
                    <a:pt x="11492" y="543"/>
                    <a:pt x="11335" y="692"/>
                    <a:pt x="11146" y="692"/>
                  </a:cubicBezTo>
                  <a:lnTo>
                    <a:pt x="339" y="692"/>
                  </a:lnTo>
                  <a:cubicBezTo>
                    <a:pt x="150" y="692"/>
                    <a:pt x="1" y="535"/>
                    <a:pt x="1" y="346"/>
                  </a:cubicBezTo>
                  <a:lnTo>
                    <a:pt x="1" y="346"/>
                  </a:lnTo>
                  <a:cubicBezTo>
                    <a:pt x="1" y="157"/>
                    <a:pt x="150" y="0"/>
                    <a:pt x="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2"/>
            <p:cNvSpPr/>
            <p:nvPr/>
          </p:nvSpPr>
          <p:spPr>
            <a:xfrm>
              <a:off x="3552220" y="3508205"/>
              <a:ext cx="533597" cy="865991"/>
            </a:xfrm>
            <a:custGeom>
              <a:avLst/>
              <a:gdLst/>
              <a:ahLst/>
              <a:cxnLst/>
              <a:rect l="l" t="t" r="r" b="b"/>
              <a:pathLst>
                <a:path w="3737" h="6065" extrusionOk="0">
                  <a:moveTo>
                    <a:pt x="2454" y="488"/>
                  </a:moveTo>
                  <a:cubicBezTo>
                    <a:pt x="3555" y="1"/>
                    <a:pt x="3736" y="1251"/>
                    <a:pt x="3241" y="2242"/>
                  </a:cubicBezTo>
                  <a:cubicBezTo>
                    <a:pt x="2910" y="2903"/>
                    <a:pt x="1723" y="4610"/>
                    <a:pt x="921" y="6065"/>
                  </a:cubicBezTo>
                  <a:lnTo>
                    <a:pt x="0" y="6065"/>
                  </a:lnTo>
                  <a:cubicBezTo>
                    <a:pt x="315" y="3870"/>
                    <a:pt x="1322" y="984"/>
                    <a:pt x="2454" y="48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2"/>
            <p:cNvSpPr/>
            <p:nvPr/>
          </p:nvSpPr>
          <p:spPr>
            <a:xfrm>
              <a:off x="3599339" y="3630715"/>
              <a:ext cx="383099" cy="743481"/>
            </a:xfrm>
            <a:custGeom>
              <a:avLst/>
              <a:gdLst/>
              <a:ahLst/>
              <a:cxnLst/>
              <a:rect l="l" t="t" r="r" b="b"/>
              <a:pathLst>
                <a:path w="2683" h="5207" extrusionOk="0">
                  <a:moveTo>
                    <a:pt x="1" y="5207"/>
                  </a:moveTo>
                  <a:cubicBezTo>
                    <a:pt x="779" y="2548"/>
                    <a:pt x="2580" y="39"/>
                    <a:pt x="2588" y="24"/>
                  </a:cubicBezTo>
                  <a:cubicBezTo>
                    <a:pt x="2604" y="8"/>
                    <a:pt x="2628" y="0"/>
                    <a:pt x="2651" y="16"/>
                  </a:cubicBezTo>
                  <a:cubicBezTo>
                    <a:pt x="2675" y="32"/>
                    <a:pt x="2683" y="63"/>
                    <a:pt x="2667" y="87"/>
                  </a:cubicBezTo>
                  <a:cubicBezTo>
                    <a:pt x="2659" y="94"/>
                    <a:pt x="882" y="2580"/>
                    <a:pt x="95" y="5207"/>
                  </a:cubicBezTo>
                  <a:close/>
                </a:path>
              </a:pathLst>
            </a:custGeom>
            <a:solidFill>
              <a:srgbClr val="81A4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2"/>
            <p:cNvSpPr/>
            <p:nvPr/>
          </p:nvSpPr>
          <p:spPr>
            <a:xfrm>
              <a:off x="3304057" y="2855815"/>
              <a:ext cx="469485" cy="1521803"/>
            </a:xfrm>
            <a:custGeom>
              <a:avLst/>
              <a:gdLst/>
              <a:ahLst/>
              <a:cxnLst/>
              <a:rect l="l" t="t" r="r" b="b"/>
              <a:pathLst>
                <a:path w="3288" h="10658" extrusionOk="0">
                  <a:moveTo>
                    <a:pt x="1872" y="1109"/>
                  </a:moveTo>
                  <a:cubicBezTo>
                    <a:pt x="763" y="0"/>
                    <a:pt x="0" y="1400"/>
                    <a:pt x="157" y="2816"/>
                  </a:cubicBezTo>
                  <a:cubicBezTo>
                    <a:pt x="307" y="4145"/>
                    <a:pt x="1589" y="8730"/>
                    <a:pt x="1439" y="10657"/>
                  </a:cubicBezTo>
                  <a:lnTo>
                    <a:pt x="1872" y="10657"/>
                  </a:lnTo>
                  <a:cubicBezTo>
                    <a:pt x="2863" y="8188"/>
                    <a:pt x="3288" y="2525"/>
                    <a:pt x="1872" y="11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2"/>
            <p:cNvSpPr/>
            <p:nvPr/>
          </p:nvSpPr>
          <p:spPr>
            <a:xfrm>
              <a:off x="3448842" y="3042151"/>
              <a:ext cx="230459" cy="1335468"/>
            </a:xfrm>
            <a:custGeom>
              <a:avLst/>
              <a:gdLst/>
              <a:ahLst/>
              <a:cxnLst/>
              <a:rect l="l" t="t" r="r" b="b"/>
              <a:pathLst>
                <a:path w="1614" h="9353" extrusionOk="0">
                  <a:moveTo>
                    <a:pt x="693" y="9352"/>
                  </a:moveTo>
                  <a:cubicBezTo>
                    <a:pt x="1613" y="5459"/>
                    <a:pt x="134" y="72"/>
                    <a:pt x="134" y="56"/>
                  </a:cubicBezTo>
                  <a:cubicBezTo>
                    <a:pt x="119" y="24"/>
                    <a:pt x="87" y="1"/>
                    <a:pt x="56" y="9"/>
                  </a:cubicBezTo>
                  <a:cubicBezTo>
                    <a:pt x="24" y="17"/>
                    <a:pt x="1" y="48"/>
                    <a:pt x="9" y="79"/>
                  </a:cubicBezTo>
                  <a:cubicBezTo>
                    <a:pt x="9" y="103"/>
                    <a:pt x="1503" y="5491"/>
                    <a:pt x="567" y="9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2"/>
            <p:cNvSpPr/>
            <p:nvPr/>
          </p:nvSpPr>
          <p:spPr>
            <a:xfrm>
              <a:off x="2982788" y="3282460"/>
              <a:ext cx="560584" cy="1086165"/>
            </a:xfrm>
            <a:custGeom>
              <a:avLst/>
              <a:gdLst/>
              <a:ahLst/>
              <a:cxnLst/>
              <a:rect l="l" t="t" r="r" b="b"/>
              <a:pathLst>
                <a:path w="3926" h="7607" extrusionOk="0">
                  <a:moveTo>
                    <a:pt x="1393" y="567"/>
                  </a:moveTo>
                  <a:cubicBezTo>
                    <a:pt x="229" y="1"/>
                    <a:pt x="1" y="1330"/>
                    <a:pt x="496" y="2400"/>
                  </a:cubicBezTo>
                  <a:cubicBezTo>
                    <a:pt x="905" y="3296"/>
                    <a:pt x="2651" y="5908"/>
                    <a:pt x="3351" y="7606"/>
                  </a:cubicBezTo>
                  <a:lnTo>
                    <a:pt x="3925" y="7583"/>
                  </a:lnTo>
                  <a:cubicBezTo>
                    <a:pt x="3863" y="5208"/>
                    <a:pt x="2761" y="1228"/>
                    <a:pt x="1393" y="56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2"/>
            <p:cNvSpPr/>
            <p:nvPr/>
          </p:nvSpPr>
          <p:spPr>
            <a:xfrm>
              <a:off x="3095160" y="3416108"/>
              <a:ext cx="417939" cy="951376"/>
            </a:xfrm>
            <a:custGeom>
              <a:avLst/>
              <a:gdLst/>
              <a:ahLst/>
              <a:cxnLst/>
              <a:rect l="l" t="t" r="r" b="b"/>
              <a:pathLst>
                <a:path w="2927" h="6663" extrusionOk="0">
                  <a:moveTo>
                    <a:pt x="2926" y="6655"/>
                  </a:moveTo>
                  <a:cubicBezTo>
                    <a:pt x="2399" y="3462"/>
                    <a:pt x="110" y="48"/>
                    <a:pt x="102" y="32"/>
                  </a:cubicBezTo>
                  <a:cubicBezTo>
                    <a:pt x="87" y="9"/>
                    <a:pt x="55" y="1"/>
                    <a:pt x="32" y="17"/>
                  </a:cubicBezTo>
                  <a:cubicBezTo>
                    <a:pt x="8" y="32"/>
                    <a:pt x="0" y="64"/>
                    <a:pt x="16" y="87"/>
                  </a:cubicBezTo>
                  <a:cubicBezTo>
                    <a:pt x="24" y="103"/>
                    <a:pt x="2297" y="3493"/>
                    <a:pt x="2824" y="66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2"/>
            <p:cNvSpPr/>
            <p:nvPr/>
          </p:nvSpPr>
          <p:spPr>
            <a:xfrm>
              <a:off x="3420856" y="4394336"/>
              <a:ext cx="299997" cy="209037"/>
            </a:xfrm>
            <a:custGeom>
              <a:avLst/>
              <a:gdLst/>
              <a:ahLst/>
              <a:cxnLst/>
              <a:rect l="l" t="t" r="r" b="b"/>
              <a:pathLst>
                <a:path w="2101" h="1464" extrusionOk="0">
                  <a:moveTo>
                    <a:pt x="362" y="0"/>
                  </a:moveTo>
                  <a:lnTo>
                    <a:pt x="1738" y="0"/>
                  </a:lnTo>
                  <a:lnTo>
                    <a:pt x="2100" y="331"/>
                  </a:lnTo>
                  <a:lnTo>
                    <a:pt x="1801" y="1463"/>
                  </a:lnTo>
                  <a:lnTo>
                    <a:pt x="1046" y="1463"/>
                  </a:lnTo>
                  <a:lnTo>
                    <a:pt x="291" y="1463"/>
                  </a:lnTo>
                  <a:lnTo>
                    <a:pt x="0" y="331"/>
                  </a:lnTo>
                  <a:close/>
                </a:path>
              </a:pathLst>
            </a:custGeom>
            <a:solidFill>
              <a:srgbClr val="DF9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2"/>
            <p:cNvSpPr/>
            <p:nvPr/>
          </p:nvSpPr>
          <p:spPr>
            <a:xfrm>
              <a:off x="3420856" y="4394336"/>
              <a:ext cx="299997" cy="107945"/>
            </a:xfrm>
            <a:custGeom>
              <a:avLst/>
              <a:gdLst/>
              <a:ahLst/>
              <a:cxnLst/>
              <a:rect l="l" t="t" r="r" b="b"/>
              <a:pathLst>
                <a:path w="2101" h="756" extrusionOk="0">
                  <a:moveTo>
                    <a:pt x="472" y="0"/>
                  </a:moveTo>
                  <a:lnTo>
                    <a:pt x="1738" y="0"/>
                  </a:lnTo>
                  <a:lnTo>
                    <a:pt x="2100" y="331"/>
                  </a:lnTo>
                  <a:lnTo>
                    <a:pt x="1990" y="755"/>
                  </a:lnTo>
                  <a:lnTo>
                    <a:pt x="24" y="425"/>
                  </a:lnTo>
                  <a:lnTo>
                    <a:pt x="0" y="331"/>
                  </a:lnTo>
                  <a:lnTo>
                    <a:pt x="346" y="16"/>
                  </a:lnTo>
                  <a:close/>
                </a:path>
              </a:pathLst>
            </a:custGeom>
            <a:solidFill>
              <a:srgbClr val="CB6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2"/>
            <p:cNvSpPr/>
            <p:nvPr/>
          </p:nvSpPr>
          <p:spPr>
            <a:xfrm>
              <a:off x="3404007" y="4334794"/>
              <a:ext cx="332552" cy="106803"/>
            </a:xfrm>
            <a:custGeom>
              <a:avLst/>
              <a:gdLst/>
              <a:ahLst/>
              <a:cxnLst/>
              <a:rect l="l" t="t" r="r" b="b"/>
              <a:pathLst>
                <a:path w="2329" h="748" extrusionOk="0">
                  <a:moveTo>
                    <a:pt x="118" y="1"/>
                  </a:moveTo>
                  <a:cubicBezTo>
                    <a:pt x="55" y="1"/>
                    <a:pt x="0" y="48"/>
                    <a:pt x="0" y="111"/>
                  </a:cubicBezTo>
                  <a:lnTo>
                    <a:pt x="0" y="630"/>
                  </a:lnTo>
                  <a:cubicBezTo>
                    <a:pt x="0" y="693"/>
                    <a:pt x="55" y="748"/>
                    <a:pt x="118" y="748"/>
                  </a:cubicBezTo>
                  <a:lnTo>
                    <a:pt x="2218" y="748"/>
                  </a:lnTo>
                  <a:cubicBezTo>
                    <a:pt x="2281" y="748"/>
                    <a:pt x="2328" y="693"/>
                    <a:pt x="2328" y="630"/>
                  </a:cubicBezTo>
                  <a:lnTo>
                    <a:pt x="2328" y="111"/>
                  </a:lnTo>
                  <a:cubicBezTo>
                    <a:pt x="2328" y="48"/>
                    <a:pt x="2281" y="1"/>
                    <a:pt x="2218" y="1"/>
                  </a:cubicBezTo>
                  <a:close/>
                </a:path>
              </a:pathLst>
            </a:custGeom>
            <a:solidFill>
              <a:srgbClr val="DF9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2"/>
            <p:cNvSpPr/>
            <p:nvPr/>
          </p:nvSpPr>
          <p:spPr>
            <a:xfrm>
              <a:off x="3625183" y="3650848"/>
              <a:ext cx="712224" cy="952519"/>
            </a:xfrm>
            <a:custGeom>
              <a:avLst/>
              <a:gdLst/>
              <a:ahLst/>
              <a:cxnLst/>
              <a:rect l="l" t="t" r="r" b="b"/>
              <a:pathLst>
                <a:path w="4988" h="6671" extrusionOk="0">
                  <a:moveTo>
                    <a:pt x="229" y="1"/>
                  </a:moveTo>
                  <a:cubicBezTo>
                    <a:pt x="103" y="1"/>
                    <a:pt x="1" y="103"/>
                    <a:pt x="1" y="221"/>
                  </a:cubicBezTo>
                  <a:lnTo>
                    <a:pt x="1" y="6442"/>
                  </a:lnTo>
                  <a:cubicBezTo>
                    <a:pt x="1" y="6568"/>
                    <a:pt x="103" y="6670"/>
                    <a:pt x="229" y="6670"/>
                  </a:cubicBezTo>
                  <a:lnTo>
                    <a:pt x="4759" y="6670"/>
                  </a:lnTo>
                  <a:cubicBezTo>
                    <a:pt x="4885" y="6670"/>
                    <a:pt x="4987" y="6568"/>
                    <a:pt x="4987" y="6442"/>
                  </a:cubicBezTo>
                  <a:lnTo>
                    <a:pt x="4987" y="221"/>
                  </a:lnTo>
                  <a:cubicBezTo>
                    <a:pt x="4987" y="103"/>
                    <a:pt x="4885" y="1"/>
                    <a:pt x="47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2"/>
            <p:cNvSpPr/>
            <p:nvPr/>
          </p:nvSpPr>
          <p:spPr>
            <a:xfrm>
              <a:off x="3705001" y="3747514"/>
              <a:ext cx="436930" cy="439207"/>
            </a:xfrm>
            <a:custGeom>
              <a:avLst/>
              <a:gdLst/>
              <a:ahLst/>
              <a:cxnLst/>
              <a:rect l="l" t="t" r="r" b="b"/>
              <a:pathLst>
                <a:path w="3060" h="3076" extrusionOk="0">
                  <a:moveTo>
                    <a:pt x="794" y="0"/>
                  </a:moveTo>
                  <a:cubicBezTo>
                    <a:pt x="354" y="0"/>
                    <a:pt x="0" y="354"/>
                    <a:pt x="0" y="794"/>
                  </a:cubicBezTo>
                  <a:lnTo>
                    <a:pt x="0" y="2289"/>
                  </a:lnTo>
                  <a:cubicBezTo>
                    <a:pt x="0" y="2721"/>
                    <a:pt x="354" y="3075"/>
                    <a:pt x="794" y="3075"/>
                  </a:cubicBezTo>
                  <a:lnTo>
                    <a:pt x="2265" y="3075"/>
                  </a:lnTo>
                  <a:cubicBezTo>
                    <a:pt x="2706" y="3075"/>
                    <a:pt x="3060" y="2721"/>
                    <a:pt x="3060" y="2289"/>
                  </a:cubicBezTo>
                  <a:lnTo>
                    <a:pt x="3060" y="794"/>
                  </a:lnTo>
                  <a:cubicBezTo>
                    <a:pt x="3060" y="354"/>
                    <a:pt x="2706" y="0"/>
                    <a:pt x="2265" y="0"/>
                  </a:cubicBezTo>
                  <a:close/>
                </a:path>
              </a:pathLst>
            </a:custGeom>
            <a:solidFill>
              <a:srgbClr val="93B0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2"/>
            <p:cNvSpPr/>
            <p:nvPr/>
          </p:nvSpPr>
          <p:spPr>
            <a:xfrm>
              <a:off x="3719565" y="3762079"/>
              <a:ext cx="407801" cy="410079"/>
            </a:xfrm>
            <a:custGeom>
              <a:avLst/>
              <a:gdLst/>
              <a:ahLst/>
              <a:cxnLst/>
              <a:rect l="l" t="t" r="r" b="b"/>
              <a:pathLst>
                <a:path w="2856" h="2872" extrusionOk="0">
                  <a:moveTo>
                    <a:pt x="740" y="0"/>
                  </a:moveTo>
                  <a:cubicBezTo>
                    <a:pt x="331" y="0"/>
                    <a:pt x="0" y="331"/>
                    <a:pt x="0" y="740"/>
                  </a:cubicBezTo>
                  <a:lnTo>
                    <a:pt x="0" y="2132"/>
                  </a:lnTo>
                  <a:cubicBezTo>
                    <a:pt x="0" y="2541"/>
                    <a:pt x="331" y="2871"/>
                    <a:pt x="740" y="2871"/>
                  </a:cubicBezTo>
                  <a:lnTo>
                    <a:pt x="2116" y="2871"/>
                  </a:lnTo>
                  <a:cubicBezTo>
                    <a:pt x="2525" y="2871"/>
                    <a:pt x="2855" y="2541"/>
                    <a:pt x="2855" y="2132"/>
                  </a:cubicBezTo>
                  <a:lnTo>
                    <a:pt x="2855" y="740"/>
                  </a:lnTo>
                  <a:cubicBezTo>
                    <a:pt x="2855" y="331"/>
                    <a:pt x="2525" y="0"/>
                    <a:pt x="2116" y="0"/>
                  </a:cubicBezTo>
                  <a:close/>
                </a:path>
              </a:pathLst>
            </a:custGeom>
            <a:solidFill>
              <a:srgbClr val="CBDE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2"/>
            <p:cNvSpPr/>
            <p:nvPr/>
          </p:nvSpPr>
          <p:spPr>
            <a:xfrm>
              <a:off x="3753263" y="3797918"/>
              <a:ext cx="374103" cy="374239"/>
            </a:xfrm>
            <a:custGeom>
              <a:avLst/>
              <a:gdLst/>
              <a:ahLst/>
              <a:cxnLst/>
              <a:rect l="l" t="t" r="r" b="b"/>
              <a:pathLst>
                <a:path w="2620" h="2621" extrusionOk="0">
                  <a:moveTo>
                    <a:pt x="0" y="2423"/>
                  </a:moveTo>
                  <a:cubicBezTo>
                    <a:pt x="142" y="2549"/>
                    <a:pt x="315" y="2620"/>
                    <a:pt x="504" y="2620"/>
                  </a:cubicBezTo>
                  <a:lnTo>
                    <a:pt x="1880" y="2620"/>
                  </a:lnTo>
                  <a:cubicBezTo>
                    <a:pt x="2289" y="2620"/>
                    <a:pt x="2619" y="2290"/>
                    <a:pt x="2619" y="1881"/>
                  </a:cubicBezTo>
                  <a:lnTo>
                    <a:pt x="2619" y="780"/>
                  </a:lnTo>
                  <a:lnTo>
                    <a:pt x="1982" y="780"/>
                  </a:lnTo>
                  <a:lnTo>
                    <a:pt x="1982" y="1"/>
                  </a:lnTo>
                  <a:lnTo>
                    <a:pt x="472" y="1"/>
                  </a:lnTo>
                  <a:lnTo>
                    <a:pt x="472" y="1653"/>
                  </a:lnTo>
                  <a:lnTo>
                    <a:pt x="8" y="1653"/>
                  </a:lnTo>
                  <a:close/>
                </a:path>
              </a:pathLst>
            </a:custGeom>
            <a:solidFill>
              <a:srgbClr val="DFEF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2"/>
            <p:cNvSpPr/>
            <p:nvPr/>
          </p:nvSpPr>
          <p:spPr>
            <a:xfrm>
              <a:off x="4033981" y="4265114"/>
              <a:ext cx="264014" cy="266294"/>
            </a:xfrm>
            <a:custGeom>
              <a:avLst/>
              <a:gdLst/>
              <a:ahLst/>
              <a:cxnLst/>
              <a:rect l="l" t="t" r="r" b="b"/>
              <a:pathLst>
                <a:path w="1849" h="1865" extrusionOk="0">
                  <a:moveTo>
                    <a:pt x="1377" y="1"/>
                  </a:moveTo>
                  <a:lnTo>
                    <a:pt x="1283" y="1"/>
                  </a:lnTo>
                  <a:cubicBezTo>
                    <a:pt x="1298" y="32"/>
                    <a:pt x="1330" y="48"/>
                    <a:pt x="1361" y="48"/>
                  </a:cubicBezTo>
                  <a:cubicBezTo>
                    <a:pt x="1393" y="48"/>
                    <a:pt x="1416" y="32"/>
                    <a:pt x="1432" y="9"/>
                  </a:cubicBezTo>
                  <a:lnTo>
                    <a:pt x="1377" y="9"/>
                  </a:lnTo>
                  <a:close/>
                  <a:moveTo>
                    <a:pt x="1220" y="1"/>
                  </a:moveTo>
                  <a:lnTo>
                    <a:pt x="1070" y="1"/>
                  </a:lnTo>
                  <a:cubicBezTo>
                    <a:pt x="1102" y="64"/>
                    <a:pt x="1188" y="64"/>
                    <a:pt x="1220" y="1"/>
                  </a:cubicBezTo>
                  <a:close/>
                  <a:moveTo>
                    <a:pt x="1007" y="1"/>
                  </a:moveTo>
                  <a:lnTo>
                    <a:pt x="858" y="1"/>
                  </a:lnTo>
                  <a:cubicBezTo>
                    <a:pt x="866" y="32"/>
                    <a:pt x="897" y="48"/>
                    <a:pt x="929" y="48"/>
                  </a:cubicBezTo>
                  <a:cubicBezTo>
                    <a:pt x="960" y="48"/>
                    <a:pt x="992" y="32"/>
                    <a:pt x="1007" y="1"/>
                  </a:cubicBezTo>
                  <a:close/>
                  <a:moveTo>
                    <a:pt x="787" y="1"/>
                  </a:moveTo>
                  <a:lnTo>
                    <a:pt x="638" y="1"/>
                  </a:lnTo>
                  <a:cubicBezTo>
                    <a:pt x="653" y="32"/>
                    <a:pt x="685" y="48"/>
                    <a:pt x="716" y="48"/>
                  </a:cubicBezTo>
                  <a:cubicBezTo>
                    <a:pt x="748" y="48"/>
                    <a:pt x="771" y="32"/>
                    <a:pt x="787" y="1"/>
                  </a:cubicBezTo>
                  <a:close/>
                  <a:moveTo>
                    <a:pt x="575" y="1"/>
                  </a:moveTo>
                  <a:lnTo>
                    <a:pt x="480" y="1"/>
                  </a:lnTo>
                  <a:lnTo>
                    <a:pt x="425" y="1"/>
                  </a:lnTo>
                  <a:cubicBezTo>
                    <a:pt x="441" y="32"/>
                    <a:pt x="472" y="48"/>
                    <a:pt x="496" y="48"/>
                  </a:cubicBezTo>
                  <a:cubicBezTo>
                    <a:pt x="527" y="48"/>
                    <a:pt x="559" y="32"/>
                    <a:pt x="575" y="1"/>
                  </a:cubicBezTo>
                  <a:close/>
                  <a:moveTo>
                    <a:pt x="347" y="24"/>
                  </a:moveTo>
                  <a:cubicBezTo>
                    <a:pt x="323" y="32"/>
                    <a:pt x="299" y="40"/>
                    <a:pt x="276" y="48"/>
                  </a:cubicBezTo>
                  <a:lnTo>
                    <a:pt x="284" y="48"/>
                  </a:lnTo>
                  <a:cubicBezTo>
                    <a:pt x="307" y="48"/>
                    <a:pt x="331" y="40"/>
                    <a:pt x="347" y="24"/>
                  </a:cubicBezTo>
                  <a:close/>
                  <a:moveTo>
                    <a:pt x="142" y="142"/>
                  </a:moveTo>
                  <a:cubicBezTo>
                    <a:pt x="111" y="174"/>
                    <a:pt x="79" y="213"/>
                    <a:pt x="56" y="260"/>
                  </a:cubicBezTo>
                  <a:lnTo>
                    <a:pt x="71" y="260"/>
                  </a:lnTo>
                  <a:cubicBezTo>
                    <a:pt x="111" y="260"/>
                    <a:pt x="150" y="221"/>
                    <a:pt x="150" y="182"/>
                  </a:cubicBezTo>
                  <a:cubicBezTo>
                    <a:pt x="150" y="166"/>
                    <a:pt x="150" y="150"/>
                    <a:pt x="142" y="142"/>
                  </a:cubicBezTo>
                  <a:close/>
                  <a:moveTo>
                    <a:pt x="32" y="323"/>
                  </a:moveTo>
                  <a:cubicBezTo>
                    <a:pt x="16" y="363"/>
                    <a:pt x="8" y="402"/>
                    <a:pt x="1" y="449"/>
                  </a:cubicBezTo>
                  <a:cubicBezTo>
                    <a:pt x="71" y="536"/>
                    <a:pt x="181" y="315"/>
                    <a:pt x="71" y="315"/>
                  </a:cubicBezTo>
                  <a:cubicBezTo>
                    <a:pt x="56" y="308"/>
                    <a:pt x="40" y="315"/>
                    <a:pt x="32" y="323"/>
                  </a:cubicBezTo>
                  <a:close/>
                  <a:moveTo>
                    <a:pt x="1" y="559"/>
                  </a:moveTo>
                  <a:lnTo>
                    <a:pt x="1" y="662"/>
                  </a:lnTo>
                  <a:cubicBezTo>
                    <a:pt x="71" y="748"/>
                    <a:pt x="181" y="528"/>
                    <a:pt x="71" y="528"/>
                  </a:cubicBezTo>
                  <a:cubicBezTo>
                    <a:pt x="40" y="528"/>
                    <a:pt x="16" y="544"/>
                    <a:pt x="1" y="559"/>
                  </a:cubicBezTo>
                  <a:close/>
                  <a:moveTo>
                    <a:pt x="1" y="780"/>
                  </a:moveTo>
                  <a:lnTo>
                    <a:pt x="1" y="874"/>
                  </a:lnTo>
                  <a:cubicBezTo>
                    <a:pt x="48" y="937"/>
                    <a:pt x="150" y="905"/>
                    <a:pt x="150" y="827"/>
                  </a:cubicBezTo>
                  <a:cubicBezTo>
                    <a:pt x="150" y="748"/>
                    <a:pt x="48" y="709"/>
                    <a:pt x="1" y="780"/>
                  </a:cubicBezTo>
                  <a:close/>
                  <a:moveTo>
                    <a:pt x="1" y="992"/>
                  </a:moveTo>
                  <a:lnTo>
                    <a:pt x="1" y="1094"/>
                  </a:lnTo>
                  <a:cubicBezTo>
                    <a:pt x="48" y="1157"/>
                    <a:pt x="150" y="1118"/>
                    <a:pt x="150" y="1039"/>
                  </a:cubicBezTo>
                  <a:cubicBezTo>
                    <a:pt x="150" y="960"/>
                    <a:pt x="48" y="929"/>
                    <a:pt x="1" y="992"/>
                  </a:cubicBezTo>
                  <a:close/>
                  <a:moveTo>
                    <a:pt x="1" y="1204"/>
                  </a:moveTo>
                  <a:lnTo>
                    <a:pt x="1" y="1306"/>
                  </a:lnTo>
                  <a:cubicBezTo>
                    <a:pt x="63" y="1393"/>
                    <a:pt x="181" y="1173"/>
                    <a:pt x="71" y="1173"/>
                  </a:cubicBezTo>
                  <a:cubicBezTo>
                    <a:pt x="40" y="1173"/>
                    <a:pt x="16" y="1189"/>
                    <a:pt x="1" y="1204"/>
                  </a:cubicBezTo>
                  <a:close/>
                  <a:moveTo>
                    <a:pt x="1" y="1424"/>
                  </a:moveTo>
                  <a:cubicBezTo>
                    <a:pt x="1" y="1464"/>
                    <a:pt x="16" y="1503"/>
                    <a:pt x="24" y="1542"/>
                  </a:cubicBezTo>
                  <a:cubicBezTo>
                    <a:pt x="40" y="1550"/>
                    <a:pt x="56" y="1550"/>
                    <a:pt x="63" y="1550"/>
                  </a:cubicBezTo>
                  <a:cubicBezTo>
                    <a:pt x="174" y="1550"/>
                    <a:pt x="174" y="1385"/>
                    <a:pt x="63" y="1385"/>
                  </a:cubicBezTo>
                  <a:cubicBezTo>
                    <a:pt x="40" y="1385"/>
                    <a:pt x="16" y="1401"/>
                    <a:pt x="1" y="1424"/>
                  </a:cubicBezTo>
                  <a:close/>
                  <a:moveTo>
                    <a:pt x="56" y="1605"/>
                  </a:moveTo>
                  <a:cubicBezTo>
                    <a:pt x="79" y="1645"/>
                    <a:pt x="103" y="1692"/>
                    <a:pt x="142" y="1723"/>
                  </a:cubicBezTo>
                  <a:cubicBezTo>
                    <a:pt x="142" y="1715"/>
                    <a:pt x="150" y="1700"/>
                    <a:pt x="150" y="1684"/>
                  </a:cubicBezTo>
                  <a:cubicBezTo>
                    <a:pt x="150" y="1637"/>
                    <a:pt x="111" y="1605"/>
                    <a:pt x="63" y="1605"/>
                  </a:cubicBezTo>
                  <a:close/>
                  <a:moveTo>
                    <a:pt x="276" y="1818"/>
                  </a:moveTo>
                  <a:cubicBezTo>
                    <a:pt x="299" y="1826"/>
                    <a:pt x="315" y="1833"/>
                    <a:pt x="339" y="1841"/>
                  </a:cubicBezTo>
                  <a:cubicBezTo>
                    <a:pt x="323" y="1826"/>
                    <a:pt x="307" y="1818"/>
                    <a:pt x="284" y="1818"/>
                  </a:cubicBezTo>
                  <a:close/>
                  <a:moveTo>
                    <a:pt x="425" y="1865"/>
                  </a:moveTo>
                  <a:cubicBezTo>
                    <a:pt x="441" y="1865"/>
                    <a:pt x="465" y="1865"/>
                    <a:pt x="480" y="1865"/>
                  </a:cubicBezTo>
                  <a:lnTo>
                    <a:pt x="575" y="1865"/>
                  </a:lnTo>
                  <a:cubicBezTo>
                    <a:pt x="559" y="1833"/>
                    <a:pt x="527" y="1818"/>
                    <a:pt x="496" y="1818"/>
                  </a:cubicBezTo>
                  <a:cubicBezTo>
                    <a:pt x="465" y="1818"/>
                    <a:pt x="441" y="1833"/>
                    <a:pt x="425" y="1857"/>
                  </a:cubicBezTo>
                  <a:close/>
                  <a:moveTo>
                    <a:pt x="638" y="1865"/>
                  </a:moveTo>
                  <a:lnTo>
                    <a:pt x="787" y="1865"/>
                  </a:lnTo>
                  <a:cubicBezTo>
                    <a:pt x="771" y="1833"/>
                    <a:pt x="748" y="1818"/>
                    <a:pt x="716" y="1818"/>
                  </a:cubicBezTo>
                  <a:cubicBezTo>
                    <a:pt x="677" y="1818"/>
                    <a:pt x="653" y="1833"/>
                    <a:pt x="638" y="1865"/>
                  </a:cubicBezTo>
                  <a:close/>
                  <a:moveTo>
                    <a:pt x="850" y="1865"/>
                  </a:moveTo>
                  <a:lnTo>
                    <a:pt x="999" y="1865"/>
                  </a:lnTo>
                  <a:cubicBezTo>
                    <a:pt x="992" y="1833"/>
                    <a:pt x="960" y="1818"/>
                    <a:pt x="929" y="1818"/>
                  </a:cubicBezTo>
                  <a:cubicBezTo>
                    <a:pt x="897" y="1818"/>
                    <a:pt x="866" y="1833"/>
                    <a:pt x="850" y="1865"/>
                  </a:cubicBezTo>
                  <a:close/>
                  <a:moveTo>
                    <a:pt x="1070" y="1865"/>
                  </a:moveTo>
                  <a:lnTo>
                    <a:pt x="1220" y="1865"/>
                  </a:lnTo>
                  <a:cubicBezTo>
                    <a:pt x="1188" y="1802"/>
                    <a:pt x="1102" y="1802"/>
                    <a:pt x="1070" y="1865"/>
                  </a:cubicBezTo>
                  <a:close/>
                  <a:moveTo>
                    <a:pt x="1283" y="1865"/>
                  </a:moveTo>
                  <a:lnTo>
                    <a:pt x="1377" y="1865"/>
                  </a:lnTo>
                  <a:cubicBezTo>
                    <a:pt x="1393" y="1865"/>
                    <a:pt x="1408" y="1865"/>
                    <a:pt x="1432" y="1865"/>
                  </a:cubicBezTo>
                  <a:cubicBezTo>
                    <a:pt x="1416" y="1833"/>
                    <a:pt x="1385" y="1818"/>
                    <a:pt x="1361" y="1818"/>
                  </a:cubicBezTo>
                  <a:cubicBezTo>
                    <a:pt x="1322" y="1818"/>
                    <a:pt x="1298" y="1833"/>
                    <a:pt x="1283" y="1865"/>
                  </a:cubicBezTo>
                  <a:close/>
                  <a:moveTo>
                    <a:pt x="1511" y="1841"/>
                  </a:moveTo>
                  <a:cubicBezTo>
                    <a:pt x="1534" y="1833"/>
                    <a:pt x="1558" y="1826"/>
                    <a:pt x="1581" y="1818"/>
                  </a:cubicBezTo>
                  <a:lnTo>
                    <a:pt x="1574" y="1818"/>
                  </a:lnTo>
                  <a:cubicBezTo>
                    <a:pt x="1550" y="1818"/>
                    <a:pt x="1526" y="1826"/>
                    <a:pt x="1511" y="1841"/>
                  </a:cubicBezTo>
                  <a:close/>
                  <a:moveTo>
                    <a:pt x="1707" y="1723"/>
                  </a:moveTo>
                  <a:cubicBezTo>
                    <a:pt x="1747" y="1684"/>
                    <a:pt x="1770" y="1645"/>
                    <a:pt x="1794" y="1605"/>
                  </a:cubicBezTo>
                  <a:lnTo>
                    <a:pt x="1786" y="1605"/>
                  </a:lnTo>
                  <a:cubicBezTo>
                    <a:pt x="1739" y="1605"/>
                    <a:pt x="1699" y="1637"/>
                    <a:pt x="1699" y="1684"/>
                  </a:cubicBezTo>
                  <a:cubicBezTo>
                    <a:pt x="1699" y="1700"/>
                    <a:pt x="1707" y="1708"/>
                    <a:pt x="1707" y="1723"/>
                  </a:cubicBezTo>
                  <a:close/>
                  <a:moveTo>
                    <a:pt x="1825" y="1542"/>
                  </a:moveTo>
                  <a:cubicBezTo>
                    <a:pt x="1833" y="1503"/>
                    <a:pt x="1849" y="1456"/>
                    <a:pt x="1849" y="1417"/>
                  </a:cubicBezTo>
                  <a:cubicBezTo>
                    <a:pt x="1833" y="1401"/>
                    <a:pt x="1810" y="1385"/>
                    <a:pt x="1786" y="1385"/>
                  </a:cubicBezTo>
                  <a:cubicBezTo>
                    <a:pt x="1676" y="1385"/>
                    <a:pt x="1676" y="1550"/>
                    <a:pt x="1786" y="1550"/>
                  </a:cubicBezTo>
                  <a:cubicBezTo>
                    <a:pt x="1794" y="1550"/>
                    <a:pt x="1810" y="1550"/>
                    <a:pt x="1825" y="1542"/>
                  </a:cubicBezTo>
                  <a:close/>
                  <a:moveTo>
                    <a:pt x="1849" y="1299"/>
                  </a:moveTo>
                  <a:lnTo>
                    <a:pt x="1849" y="1204"/>
                  </a:lnTo>
                  <a:cubicBezTo>
                    <a:pt x="1833" y="1181"/>
                    <a:pt x="1810" y="1173"/>
                    <a:pt x="1786" y="1173"/>
                  </a:cubicBezTo>
                  <a:cubicBezTo>
                    <a:pt x="1668" y="1165"/>
                    <a:pt x="1786" y="1393"/>
                    <a:pt x="1849" y="1299"/>
                  </a:cubicBezTo>
                  <a:close/>
                  <a:moveTo>
                    <a:pt x="1849" y="1086"/>
                  </a:moveTo>
                  <a:lnTo>
                    <a:pt x="1849" y="984"/>
                  </a:lnTo>
                  <a:cubicBezTo>
                    <a:pt x="1802" y="921"/>
                    <a:pt x="1699" y="960"/>
                    <a:pt x="1699" y="1039"/>
                  </a:cubicBezTo>
                  <a:cubicBezTo>
                    <a:pt x="1699" y="1118"/>
                    <a:pt x="1802" y="1149"/>
                    <a:pt x="1849" y="1086"/>
                  </a:cubicBezTo>
                  <a:close/>
                  <a:moveTo>
                    <a:pt x="1849" y="874"/>
                  </a:moveTo>
                  <a:lnTo>
                    <a:pt x="1849" y="772"/>
                  </a:lnTo>
                  <a:cubicBezTo>
                    <a:pt x="1802" y="709"/>
                    <a:pt x="1699" y="740"/>
                    <a:pt x="1699" y="819"/>
                  </a:cubicBezTo>
                  <a:cubicBezTo>
                    <a:pt x="1699" y="897"/>
                    <a:pt x="1802" y="937"/>
                    <a:pt x="1849" y="874"/>
                  </a:cubicBezTo>
                  <a:close/>
                  <a:moveTo>
                    <a:pt x="1849" y="654"/>
                  </a:moveTo>
                  <a:lnTo>
                    <a:pt x="1849" y="559"/>
                  </a:lnTo>
                  <a:cubicBezTo>
                    <a:pt x="1786" y="465"/>
                    <a:pt x="1668" y="685"/>
                    <a:pt x="1786" y="685"/>
                  </a:cubicBezTo>
                  <a:cubicBezTo>
                    <a:pt x="1810" y="685"/>
                    <a:pt x="1833" y="677"/>
                    <a:pt x="1849" y="654"/>
                  </a:cubicBezTo>
                  <a:close/>
                  <a:moveTo>
                    <a:pt x="1849" y="441"/>
                  </a:moveTo>
                  <a:cubicBezTo>
                    <a:pt x="1849" y="402"/>
                    <a:pt x="1841" y="363"/>
                    <a:pt x="1825" y="323"/>
                  </a:cubicBezTo>
                  <a:cubicBezTo>
                    <a:pt x="1810" y="315"/>
                    <a:pt x="1802" y="308"/>
                    <a:pt x="1786" y="308"/>
                  </a:cubicBezTo>
                  <a:cubicBezTo>
                    <a:pt x="1676" y="308"/>
                    <a:pt x="1778" y="528"/>
                    <a:pt x="1849" y="441"/>
                  </a:cubicBezTo>
                  <a:close/>
                  <a:moveTo>
                    <a:pt x="1802" y="260"/>
                  </a:moveTo>
                  <a:cubicBezTo>
                    <a:pt x="1778" y="213"/>
                    <a:pt x="1747" y="174"/>
                    <a:pt x="1715" y="142"/>
                  </a:cubicBezTo>
                  <a:cubicBezTo>
                    <a:pt x="1707" y="150"/>
                    <a:pt x="1699" y="166"/>
                    <a:pt x="1699" y="174"/>
                  </a:cubicBezTo>
                  <a:cubicBezTo>
                    <a:pt x="1699" y="221"/>
                    <a:pt x="1739" y="260"/>
                    <a:pt x="1786" y="260"/>
                  </a:cubicBezTo>
                  <a:close/>
                  <a:moveTo>
                    <a:pt x="1574" y="40"/>
                  </a:moveTo>
                  <a:cubicBezTo>
                    <a:pt x="1558" y="32"/>
                    <a:pt x="1534" y="24"/>
                    <a:pt x="1511" y="17"/>
                  </a:cubicBezTo>
                  <a:cubicBezTo>
                    <a:pt x="1526" y="32"/>
                    <a:pt x="1550" y="40"/>
                    <a:pt x="1574" y="40"/>
                  </a:cubicBezTo>
                  <a:close/>
                  <a:moveTo>
                    <a:pt x="276" y="1763"/>
                  </a:moveTo>
                  <a:cubicBezTo>
                    <a:pt x="205" y="1763"/>
                    <a:pt x="166" y="1676"/>
                    <a:pt x="221" y="1621"/>
                  </a:cubicBezTo>
                  <a:cubicBezTo>
                    <a:pt x="276" y="1574"/>
                    <a:pt x="362" y="1613"/>
                    <a:pt x="362" y="1684"/>
                  </a:cubicBezTo>
                  <a:cubicBezTo>
                    <a:pt x="362" y="1731"/>
                    <a:pt x="323" y="1763"/>
                    <a:pt x="276" y="1763"/>
                  </a:cubicBezTo>
                  <a:close/>
                  <a:moveTo>
                    <a:pt x="496" y="1763"/>
                  </a:moveTo>
                  <a:cubicBezTo>
                    <a:pt x="417" y="1763"/>
                    <a:pt x="386" y="1676"/>
                    <a:pt x="433" y="1621"/>
                  </a:cubicBezTo>
                  <a:cubicBezTo>
                    <a:pt x="488" y="1574"/>
                    <a:pt x="575" y="1613"/>
                    <a:pt x="575" y="1684"/>
                  </a:cubicBezTo>
                  <a:cubicBezTo>
                    <a:pt x="575" y="1731"/>
                    <a:pt x="543" y="1763"/>
                    <a:pt x="496" y="1763"/>
                  </a:cubicBezTo>
                  <a:close/>
                  <a:moveTo>
                    <a:pt x="708" y="1763"/>
                  </a:moveTo>
                  <a:cubicBezTo>
                    <a:pt x="598" y="1763"/>
                    <a:pt x="598" y="1597"/>
                    <a:pt x="708" y="1597"/>
                  </a:cubicBezTo>
                  <a:cubicBezTo>
                    <a:pt x="819" y="1597"/>
                    <a:pt x="819" y="1763"/>
                    <a:pt x="708" y="1763"/>
                  </a:cubicBezTo>
                  <a:close/>
                  <a:moveTo>
                    <a:pt x="929" y="1763"/>
                  </a:moveTo>
                  <a:cubicBezTo>
                    <a:pt x="819" y="1763"/>
                    <a:pt x="819" y="1597"/>
                    <a:pt x="929" y="1597"/>
                  </a:cubicBezTo>
                  <a:cubicBezTo>
                    <a:pt x="1031" y="1597"/>
                    <a:pt x="1031" y="1763"/>
                    <a:pt x="929" y="1763"/>
                  </a:cubicBezTo>
                  <a:close/>
                  <a:moveTo>
                    <a:pt x="1141" y="1763"/>
                  </a:moveTo>
                  <a:cubicBezTo>
                    <a:pt x="1031" y="1763"/>
                    <a:pt x="1031" y="1597"/>
                    <a:pt x="1141" y="1597"/>
                  </a:cubicBezTo>
                  <a:cubicBezTo>
                    <a:pt x="1251" y="1597"/>
                    <a:pt x="1251" y="1763"/>
                    <a:pt x="1141" y="1763"/>
                  </a:cubicBezTo>
                  <a:close/>
                  <a:moveTo>
                    <a:pt x="1353" y="1763"/>
                  </a:moveTo>
                  <a:cubicBezTo>
                    <a:pt x="1283" y="1763"/>
                    <a:pt x="1243" y="1676"/>
                    <a:pt x="1298" y="1621"/>
                  </a:cubicBezTo>
                  <a:cubicBezTo>
                    <a:pt x="1345" y="1574"/>
                    <a:pt x="1440" y="1613"/>
                    <a:pt x="1440" y="1684"/>
                  </a:cubicBezTo>
                  <a:cubicBezTo>
                    <a:pt x="1440" y="1731"/>
                    <a:pt x="1401" y="1763"/>
                    <a:pt x="1353" y="1763"/>
                  </a:cubicBezTo>
                  <a:close/>
                  <a:moveTo>
                    <a:pt x="1574" y="1763"/>
                  </a:moveTo>
                  <a:cubicBezTo>
                    <a:pt x="1495" y="1763"/>
                    <a:pt x="1456" y="1676"/>
                    <a:pt x="1511" y="1621"/>
                  </a:cubicBezTo>
                  <a:cubicBezTo>
                    <a:pt x="1566" y="1574"/>
                    <a:pt x="1652" y="1613"/>
                    <a:pt x="1652" y="1684"/>
                  </a:cubicBezTo>
                  <a:cubicBezTo>
                    <a:pt x="1652" y="1731"/>
                    <a:pt x="1613" y="1763"/>
                    <a:pt x="1574" y="1763"/>
                  </a:cubicBezTo>
                  <a:close/>
                  <a:moveTo>
                    <a:pt x="276" y="1385"/>
                  </a:moveTo>
                  <a:cubicBezTo>
                    <a:pt x="205" y="1385"/>
                    <a:pt x="166" y="1472"/>
                    <a:pt x="221" y="1527"/>
                  </a:cubicBezTo>
                  <a:cubicBezTo>
                    <a:pt x="276" y="1582"/>
                    <a:pt x="362" y="1542"/>
                    <a:pt x="362" y="1464"/>
                  </a:cubicBezTo>
                  <a:cubicBezTo>
                    <a:pt x="362" y="1424"/>
                    <a:pt x="323" y="1385"/>
                    <a:pt x="276" y="1385"/>
                  </a:cubicBezTo>
                  <a:close/>
                  <a:moveTo>
                    <a:pt x="496" y="1385"/>
                  </a:moveTo>
                  <a:cubicBezTo>
                    <a:pt x="417" y="1385"/>
                    <a:pt x="386" y="1472"/>
                    <a:pt x="433" y="1527"/>
                  </a:cubicBezTo>
                  <a:cubicBezTo>
                    <a:pt x="488" y="1582"/>
                    <a:pt x="575" y="1542"/>
                    <a:pt x="575" y="1464"/>
                  </a:cubicBezTo>
                  <a:cubicBezTo>
                    <a:pt x="575" y="1424"/>
                    <a:pt x="543" y="1385"/>
                    <a:pt x="496" y="1385"/>
                  </a:cubicBezTo>
                  <a:close/>
                  <a:moveTo>
                    <a:pt x="708" y="1385"/>
                  </a:moveTo>
                  <a:cubicBezTo>
                    <a:pt x="638" y="1385"/>
                    <a:pt x="598" y="1472"/>
                    <a:pt x="653" y="1527"/>
                  </a:cubicBezTo>
                  <a:cubicBezTo>
                    <a:pt x="701" y="1582"/>
                    <a:pt x="787" y="1542"/>
                    <a:pt x="795" y="1464"/>
                  </a:cubicBezTo>
                  <a:cubicBezTo>
                    <a:pt x="795" y="1424"/>
                    <a:pt x="756" y="1385"/>
                    <a:pt x="708" y="1385"/>
                  </a:cubicBezTo>
                  <a:close/>
                  <a:moveTo>
                    <a:pt x="929" y="1385"/>
                  </a:moveTo>
                  <a:cubicBezTo>
                    <a:pt x="850" y="1385"/>
                    <a:pt x="811" y="1472"/>
                    <a:pt x="866" y="1527"/>
                  </a:cubicBezTo>
                  <a:cubicBezTo>
                    <a:pt x="921" y="1582"/>
                    <a:pt x="1007" y="1542"/>
                    <a:pt x="1007" y="1464"/>
                  </a:cubicBezTo>
                  <a:cubicBezTo>
                    <a:pt x="1007" y="1424"/>
                    <a:pt x="968" y="1385"/>
                    <a:pt x="929" y="1385"/>
                  </a:cubicBezTo>
                  <a:close/>
                  <a:moveTo>
                    <a:pt x="1141" y="1385"/>
                  </a:moveTo>
                  <a:cubicBezTo>
                    <a:pt x="1062" y="1385"/>
                    <a:pt x="1031" y="1472"/>
                    <a:pt x="1078" y="1527"/>
                  </a:cubicBezTo>
                  <a:cubicBezTo>
                    <a:pt x="1133" y="1582"/>
                    <a:pt x="1220" y="1542"/>
                    <a:pt x="1220" y="1464"/>
                  </a:cubicBezTo>
                  <a:cubicBezTo>
                    <a:pt x="1220" y="1424"/>
                    <a:pt x="1188" y="1385"/>
                    <a:pt x="1141" y="1385"/>
                  </a:cubicBezTo>
                  <a:close/>
                  <a:moveTo>
                    <a:pt x="1353" y="1385"/>
                  </a:moveTo>
                  <a:cubicBezTo>
                    <a:pt x="1243" y="1385"/>
                    <a:pt x="1243" y="1550"/>
                    <a:pt x="1353" y="1550"/>
                  </a:cubicBezTo>
                  <a:cubicBezTo>
                    <a:pt x="1463" y="1550"/>
                    <a:pt x="1463" y="1385"/>
                    <a:pt x="1353" y="1385"/>
                  </a:cubicBezTo>
                  <a:close/>
                  <a:moveTo>
                    <a:pt x="1574" y="1385"/>
                  </a:moveTo>
                  <a:cubicBezTo>
                    <a:pt x="1495" y="1385"/>
                    <a:pt x="1456" y="1472"/>
                    <a:pt x="1511" y="1527"/>
                  </a:cubicBezTo>
                  <a:cubicBezTo>
                    <a:pt x="1566" y="1582"/>
                    <a:pt x="1652" y="1542"/>
                    <a:pt x="1652" y="1464"/>
                  </a:cubicBezTo>
                  <a:cubicBezTo>
                    <a:pt x="1652" y="1424"/>
                    <a:pt x="1613" y="1385"/>
                    <a:pt x="1574" y="1385"/>
                  </a:cubicBezTo>
                  <a:close/>
                  <a:moveTo>
                    <a:pt x="276" y="1338"/>
                  </a:moveTo>
                  <a:cubicBezTo>
                    <a:pt x="205" y="1338"/>
                    <a:pt x="166" y="1244"/>
                    <a:pt x="221" y="1196"/>
                  </a:cubicBezTo>
                  <a:cubicBezTo>
                    <a:pt x="276" y="1141"/>
                    <a:pt x="362" y="1181"/>
                    <a:pt x="362" y="1251"/>
                  </a:cubicBezTo>
                  <a:cubicBezTo>
                    <a:pt x="362" y="1299"/>
                    <a:pt x="323" y="1338"/>
                    <a:pt x="276" y="1338"/>
                  </a:cubicBezTo>
                  <a:close/>
                  <a:moveTo>
                    <a:pt x="496" y="1338"/>
                  </a:moveTo>
                  <a:cubicBezTo>
                    <a:pt x="417" y="1338"/>
                    <a:pt x="386" y="1244"/>
                    <a:pt x="433" y="1196"/>
                  </a:cubicBezTo>
                  <a:cubicBezTo>
                    <a:pt x="488" y="1141"/>
                    <a:pt x="575" y="1181"/>
                    <a:pt x="575" y="1251"/>
                  </a:cubicBezTo>
                  <a:cubicBezTo>
                    <a:pt x="575" y="1299"/>
                    <a:pt x="543" y="1338"/>
                    <a:pt x="496" y="1338"/>
                  </a:cubicBezTo>
                  <a:close/>
                  <a:moveTo>
                    <a:pt x="708" y="1338"/>
                  </a:moveTo>
                  <a:cubicBezTo>
                    <a:pt x="638" y="1338"/>
                    <a:pt x="598" y="1244"/>
                    <a:pt x="653" y="1196"/>
                  </a:cubicBezTo>
                  <a:cubicBezTo>
                    <a:pt x="701" y="1141"/>
                    <a:pt x="787" y="1181"/>
                    <a:pt x="795" y="1251"/>
                  </a:cubicBezTo>
                  <a:cubicBezTo>
                    <a:pt x="795" y="1299"/>
                    <a:pt x="756" y="1338"/>
                    <a:pt x="708" y="1338"/>
                  </a:cubicBezTo>
                  <a:close/>
                  <a:moveTo>
                    <a:pt x="929" y="1338"/>
                  </a:moveTo>
                  <a:cubicBezTo>
                    <a:pt x="850" y="1338"/>
                    <a:pt x="811" y="1244"/>
                    <a:pt x="866" y="1196"/>
                  </a:cubicBezTo>
                  <a:cubicBezTo>
                    <a:pt x="921" y="1141"/>
                    <a:pt x="1007" y="1181"/>
                    <a:pt x="1007" y="1251"/>
                  </a:cubicBezTo>
                  <a:cubicBezTo>
                    <a:pt x="1007" y="1299"/>
                    <a:pt x="968" y="1338"/>
                    <a:pt x="929" y="1338"/>
                  </a:cubicBezTo>
                  <a:close/>
                  <a:moveTo>
                    <a:pt x="1141" y="1338"/>
                  </a:moveTo>
                  <a:cubicBezTo>
                    <a:pt x="1062" y="1338"/>
                    <a:pt x="1031" y="1244"/>
                    <a:pt x="1078" y="1196"/>
                  </a:cubicBezTo>
                  <a:cubicBezTo>
                    <a:pt x="1133" y="1141"/>
                    <a:pt x="1220" y="1181"/>
                    <a:pt x="1220" y="1251"/>
                  </a:cubicBezTo>
                  <a:cubicBezTo>
                    <a:pt x="1220" y="1299"/>
                    <a:pt x="1188" y="1338"/>
                    <a:pt x="1141" y="1338"/>
                  </a:cubicBezTo>
                  <a:close/>
                  <a:moveTo>
                    <a:pt x="1353" y="1338"/>
                  </a:moveTo>
                  <a:cubicBezTo>
                    <a:pt x="1283" y="1338"/>
                    <a:pt x="1243" y="1244"/>
                    <a:pt x="1298" y="1196"/>
                  </a:cubicBezTo>
                  <a:cubicBezTo>
                    <a:pt x="1345" y="1141"/>
                    <a:pt x="1440" y="1181"/>
                    <a:pt x="1440" y="1251"/>
                  </a:cubicBezTo>
                  <a:cubicBezTo>
                    <a:pt x="1440" y="1299"/>
                    <a:pt x="1401" y="1338"/>
                    <a:pt x="1353" y="1338"/>
                  </a:cubicBezTo>
                  <a:close/>
                  <a:moveTo>
                    <a:pt x="1574" y="1338"/>
                  </a:moveTo>
                  <a:cubicBezTo>
                    <a:pt x="1495" y="1338"/>
                    <a:pt x="1456" y="1244"/>
                    <a:pt x="1511" y="1196"/>
                  </a:cubicBezTo>
                  <a:cubicBezTo>
                    <a:pt x="1566" y="1141"/>
                    <a:pt x="1652" y="1181"/>
                    <a:pt x="1652" y="1251"/>
                  </a:cubicBezTo>
                  <a:cubicBezTo>
                    <a:pt x="1652" y="1299"/>
                    <a:pt x="1613" y="1338"/>
                    <a:pt x="1574" y="1338"/>
                  </a:cubicBezTo>
                  <a:close/>
                  <a:moveTo>
                    <a:pt x="276" y="953"/>
                  </a:moveTo>
                  <a:cubicBezTo>
                    <a:pt x="205" y="953"/>
                    <a:pt x="166" y="1047"/>
                    <a:pt x="221" y="1094"/>
                  </a:cubicBezTo>
                  <a:cubicBezTo>
                    <a:pt x="276" y="1149"/>
                    <a:pt x="362" y="1110"/>
                    <a:pt x="362" y="1039"/>
                  </a:cubicBezTo>
                  <a:cubicBezTo>
                    <a:pt x="362" y="992"/>
                    <a:pt x="323" y="953"/>
                    <a:pt x="276" y="953"/>
                  </a:cubicBezTo>
                  <a:close/>
                  <a:moveTo>
                    <a:pt x="496" y="953"/>
                  </a:moveTo>
                  <a:cubicBezTo>
                    <a:pt x="417" y="953"/>
                    <a:pt x="386" y="1047"/>
                    <a:pt x="433" y="1094"/>
                  </a:cubicBezTo>
                  <a:cubicBezTo>
                    <a:pt x="488" y="1149"/>
                    <a:pt x="575" y="1110"/>
                    <a:pt x="575" y="1039"/>
                  </a:cubicBezTo>
                  <a:cubicBezTo>
                    <a:pt x="575" y="992"/>
                    <a:pt x="543" y="953"/>
                    <a:pt x="496" y="953"/>
                  </a:cubicBezTo>
                  <a:close/>
                  <a:moveTo>
                    <a:pt x="708" y="953"/>
                  </a:moveTo>
                  <a:cubicBezTo>
                    <a:pt x="638" y="953"/>
                    <a:pt x="598" y="1039"/>
                    <a:pt x="653" y="1094"/>
                  </a:cubicBezTo>
                  <a:cubicBezTo>
                    <a:pt x="701" y="1149"/>
                    <a:pt x="787" y="1110"/>
                    <a:pt x="795" y="1039"/>
                  </a:cubicBezTo>
                  <a:cubicBezTo>
                    <a:pt x="795" y="992"/>
                    <a:pt x="756" y="953"/>
                    <a:pt x="708" y="953"/>
                  </a:cubicBezTo>
                  <a:close/>
                  <a:moveTo>
                    <a:pt x="929" y="953"/>
                  </a:moveTo>
                  <a:cubicBezTo>
                    <a:pt x="850" y="953"/>
                    <a:pt x="811" y="1039"/>
                    <a:pt x="866" y="1094"/>
                  </a:cubicBezTo>
                  <a:cubicBezTo>
                    <a:pt x="921" y="1149"/>
                    <a:pt x="1007" y="1110"/>
                    <a:pt x="1007" y="1039"/>
                  </a:cubicBezTo>
                  <a:cubicBezTo>
                    <a:pt x="1007" y="992"/>
                    <a:pt x="968" y="953"/>
                    <a:pt x="929" y="953"/>
                  </a:cubicBezTo>
                  <a:close/>
                  <a:moveTo>
                    <a:pt x="1141" y="953"/>
                  </a:moveTo>
                  <a:cubicBezTo>
                    <a:pt x="1062" y="953"/>
                    <a:pt x="1031" y="1047"/>
                    <a:pt x="1078" y="1094"/>
                  </a:cubicBezTo>
                  <a:cubicBezTo>
                    <a:pt x="1133" y="1149"/>
                    <a:pt x="1220" y="1110"/>
                    <a:pt x="1220" y="1039"/>
                  </a:cubicBezTo>
                  <a:cubicBezTo>
                    <a:pt x="1220" y="992"/>
                    <a:pt x="1188" y="953"/>
                    <a:pt x="1141" y="953"/>
                  </a:cubicBezTo>
                  <a:close/>
                  <a:moveTo>
                    <a:pt x="1353" y="953"/>
                  </a:moveTo>
                  <a:cubicBezTo>
                    <a:pt x="1283" y="953"/>
                    <a:pt x="1243" y="1047"/>
                    <a:pt x="1298" y="1094"/>
                  </a:cubicBezTo>
                  <a:cubicBezTo>
                    <a:pt x="1345" y="1149"/>
                    <a:pt x="1440" y="1110"/>
                    <a:pt x="1440" y="1039"/>
                  </a:cubicBezTo>
                  <a:cubicBezTo>
                    <a:pt x="1440" y="992"/>
                    <a:pt x="1401" y="953"/>
                    <a:pt x="1353" y="953"/>
                  </a:cubicBezTo>
                  <a:close/>
                  <a:moveTo>
                    <a:pt x="1574" y="953"/>
                  </a:moveTo>
                  <a:cubicBezTo>
                    <a:pt x="1495" y="953"/>
                    <a:pt x="1456" y="1047"/>
                    <a:pt x="1511" y="1094"/>
                  </a:cubicBezTo>
                  <a:cubicBezTo>
                    <a:pt x="1566" y="1149"/>
                    <a:pt x="1652" y="1110"/>
                    <a:pt x="1652" y="1039"/>
                  </a:cubicBezTo>
                  <a:cubicBezTo>
                    <a:pt x="1652" y="992"/>
                    <a:pt x="1613" y="953"/>
                    <a:pt x="1574" y="953"/>
                  </a:cubicBezTo>
                  <a:close/>
                  <a:moveTo>
                    <a:pt x="276" y="905"/>
                  </a:moveTo>
                  <a:cubicBezTo>
                    <a:pt x="205" y="905"/>
                    <a:pt x="166" y="819"/>
                    <a:pt x="221" y="764"/>
                  </a:cubicBezTo>
                  <a:cubicBezTo>
                    <a:pt x="276" y="709"/>
                    <a:pt x="362" y="748"/>
                    <a:pt x="362" y="819"/>
                  </a:cubicBezTo>
                  <a:cubicBezTo>
                    <a:pt x="362" y="866"/>
                    <a:pt x="323" y="905"/>
                    <a:pt x="276" y="905"/>
                  </a:cubicBezTo>
                  <a:close/>
                  <a:moveTo>
                    <a:pt x="496" y="905"/>
                  </a:moveTo>
                  <a:cubicBezTo>
                    <a:pt x="417" y="905"/>
                    <a:pt x="386" y="819"/>
                    <a:pt x="433" y="764"/>
                  </a:cubicBezTo>
                  <a:cubicBezTo>
                    <a:pt x="488" y="709"/>
                    <a:pt x="575" y="748"/>
                    <a:pt x="575" y="819"/>
                  </a:cubicBezTo>
                  <a:cubicBezTo>
                    <a:pt x="575" y="866"/>
                    <a:pt x="543" y="905"/>
                    <a:pt x="496" y="905"/>
                  </a:cubicBezTo>
                  <a:close/>
                  <a:moveTo>
                    <a:pt x="708" y="905"/>
                  </a:moveTo>
                  <a:cubicBezTo>
                    <a:pt x="638" y="905"/>
                    <a:pt x="598" y="819"/>
                    <a:pt x="653" y="764"/>
                  </a:cubicBezTo>
                  <a:cubicBezTo>
                    <a:pt x="701" y="709"/>
                    <a:pt x="787" y="748"/>
                    <a:pt x="795" y="819"/>
                  </a:cubicBezTo>
                  <a:cubicBezTo>
                    <a:pt x="795" y="866"/>
                    <a:pt x="756" y="905"/>
                    <a:pt x="708" y="905"/>
                  </a:cubicBezTo>
                  <a:close/>
                  <a:moveTo>
                    <a:pt x="929" y="905"/>
                  </a:moveTo>
                  <a:cubicBezTo>
                    <a:pt x="850" y="905"/>
                    <a:pt x="811" y="819"/>
                    <a:pt x="866" y="764"/>
                  </a:cubicBezTo>
                  <a:cubicBezTo>
                    <a:pt x="921" y="709"/>
                    <a:pt x="1007" y="748"/>
                    <a:pt x="1007" y="819"/>
                  </a:cubicBezTo>
                  <a:cubicBezTo>
                    <a:pt x="1007" y="866"/>
                    <a:pt x="968" y="905"/>
                    <a:pt x="929" y="905"/>
                  </a:cubicBezTo>
                  <a:close/>
                  <a:moveTo>
                    <a:pt x="1141" y="905"/>
                  </a:moveTo>
                  <a:cubicBezTo>
                    <a:pt x="1062" y="905"/>
                    <a:pt x="1031" y="819"/>
                    <a:pt x="1078" y="764"/>
                  </a:cubicBezTo>
                  <a:cubicBezTo>
                    <a:pt x="1133" y="709"/>
                    <a:pt x="1220" y="748"/>
                    <a:pt x="1220" y="819"/>
                  </a:cubicBezTo>
                  <a:cubicBezTo>
                    <a:pt x="1220" y="866"/>
                    <a:pt x="1188" y="905"/>
                    <a:pt x="1141" y="905"/>
                  </a:cubicBezTo>
                  <a:close/>
                  <a:moveTo>
                    <a:pt x="1353" y="905"/>
                  </a:moveTo>
                  <a:cubicBezTo>
                    <a:pt x="1283" y="905"/>
                    <a:pt x="1243" y="819"/>
                    <a:pt x="1298" y="764"/>
                  </a:cubicBezTo>
                  <a:cubicBezTo>
                    <a:pt x="1345" y="709"/>
                    <a:pt x="1440" y="748"/>
                    <a:pt x="1440" y="819"/>
                  </a:cubicBezTo>
                  <a:cubicBezTo>
                    <a:pt x="1440" y="866"/>
                    <a:pt x="1401" y="905"/>
                    <a:pt x="1353" y="905"/>
                  </a:cubicBezTo>
                  <a:close/>
                  <a:moveTo>
                    <a:pt x="1574" y="905"/>
                  </a:moveTo>
                  <a:cubicBezTo>
                    <a:pt x="1495" y="905"/>
                    <a:pt x="1456" y="819"/>
                    <a:pt x="1511" y="764"/>
                  </a:cubicBezTo>
                  <a:cubicBezTo>
                    <a:pt x="1566" y="709"/>
                    <a:pt x="1652" y="748"/>
                    <a:pt x="1652" y="819"/>
                  </a:cubicBezTo>
                  <a:cubicBezTo>
                    <a:pt x="1652" y="866"/>
                    <a:pt x="1613" y="905"/>
                    <a:pt x="1574" y="905"/>
                  </a:cubicBezTo>
                  <a:close/>
                  <a:moveTo>
                    <a:pt x="284" y="536"/>
                  </a:moveTo>
                  <a:cubicBezTo>
                    <a:pt x="213" y="536"/>
                    <a:pt x="174" y="622"/>
                    <a:pt x="229" y="677"/>
                  </a:cubicBezTo>
                  <a:cubicBezTo>
                    <a:pt x="276" y="732"/>
                    <a:pt x="370" y="693"/>
                    <a:pt x="370" y="622"/>
                  </a:cubicBezTo>
                  <a:cubicBezTo>
                    <a:pt x="362" y="575"/>
                    <a:pt x="331" y="536"/>
                    <a:pt x="284" y="536"/>
                  </a:cubicBezTo>
                  <a:close/>
                  <a:moveTo>
                    <a:pt x="496" y="536"/>
                  </a:moveTo>
                  <a:cubicBezTo>
                    <a:pt x="425" y="536"/>
                    <a:pt x="386" y="622"/>
                    <a:pt x="441" y="677"/>
                  </a:cubicBezTo>
                  <a:cubicBezTo>
                    <a:pt x="496" y="732"/>
                    <a:pt x="583" y="693"/>
                    <a:pt x="583" y="622"/>
                  </a:cubicBezTo>
                  <a:cubicBezTo>
                    <a:pt x="583" y="575"/>
                    <a:pt x="543" y="536"/>
                    <a:pt x="496" y="536"/>
                  </a:cubicBezTo>
                  <a:close/>
                  <a:moveTo>
                    <a:pt x="716" y="536"/>
                  </a:moveTo>
                  <a:cubicBezTo>
                    <a:pt x="638" y="536"/>
                    <a:pt x="606" y="622"/>
                    <a:pt x="653" y="677"/>
                  </a:cubicBezTo>
                  <a:cubicBezTo>
                    <a:pt x="708" y="732"/>
                    <a:pt x="795" y="693"/>
                    <a:pt x="795" y="622"/>
                  </a:cubicBezTo>
                  <a:cubicBezTo>
                    <a:pt x="795" y="575"/>
                    <a:pt x="763" y="536"/>
                    <a:pt x="716" y="536"/>
                  </a:cubicBezTo>
                  <a:close/>
                  <a:moveTo>
                    <a:pt x="929" y="536"/>
                  </a:moveTo>
                  <a:cubicBezTo>
                    <a:pt x="858" y="536"/>
                    <a:pt x="819" y="622"/>
                    <a:pt x="874" y="677"/>
                  </a:cubicBezTo>
                  <a:cubicBezTo>
                    <a:pt x="921" y="732"/>
                    <a:pt x="1007" y="693"/>
                    <a:pt x="1015" y="622"/>
                  </a:cubicBezTo>
                  <a:cubicBezTo>
                    <a:pt x="1015" y="575"/>
                    <a:pt x="976" y="536"/>
                    <a:pt x="929" y="536"/>
                  </a:cubicBezTo>
                  <a:close/>
                  <a:moveTo>
                    <a:pt x="1141" y="536"/>
                  </a:moveTo>
                  <a:cubicBezTo>
                    <a:pt x="1070" y="536"/>
                    <a:pt x="1031" y="622"/>
                    <a:pt x="1086" y="677"/>
                  </a:cubicBezTo>
                  <a:cubicBezTo>
                    <a:pt x="1141" y="732"/>
                    <a:pt x="1227" y="693"/>
                    <a:pt x="1227" y="622"/>
                  </a:cubicBezTo>
                  <a:cubicBezTo>
                    <a:pt x="1227" y="575"/>
                    <a:pt x="1188" y="536"/>
                    <a:pt x="1141" y="536"/>
                  </a:cubicBezTo>
                  <a:close/>
                  <a:moveTo>
                    <a:pt x="1361" y="536"/>
                  </a:moveTo>
                  <a:cubicBezTo>
                    <a:pt x="1283" y="536"/>
                    <a:pt x="1251" y="622"/>
                    <a:pt x="1298" y="677"/>
                  </a:cubicBezTo>
                  <a:cubicBezTo>
                    <a:pt x="1353" y="732"/>
                    <a:pt x="1440" y="693"/>
                    <a:pt x="1440" y="622"/>
                  </a:cubicBezTo>
                  <a:cubicBezTo>
                    <a:pt x="1440" y="575"/>
                    <a:pt x="1401" y="536"/>
                    <a:pt x="1361" y="536"/>
                  </a:cubicBezTo>
                  <a:close/>
                  <a:moveTo>
                    <a:pt x="1574" y="536"/>
                  </a:moveTo>
                  <a:cubicBezTo>
                    <a:pt x="1503" y="536"/>
                    <a:pt x="1463" y="622"/>
                    <a:pt x="1519" y="677"/>
                  </a:cubicBezTo>
                  <a:cubicBezTo>
                    <a:pt x="1566" y="732"/>
                    <a:pt x="1660" y="693"/>
                    <a:pt x="1660" y="622"/>
                  </a:cubicBezTo>
                  <a:cubicBezTo>
                    <a:pt x="1660" y="575"/>
                    <a:pt x="1621" y="536"/>
                    <a:pt x="1574" y="536"/>
                  </a:cubicBezTo>
                  <a:close/>
                  <a:moveTo>
                    <a:pt x="284" y="489"/>
                  </a:moveTo>
                  <a:cubicBezTo>
                    <a:pt x="213" y="489"/>
                    <a:pt x="174" y="394"/>
                    <a:pt x="229" y="347"/>
                  </a:cubicBezTo>
                  <a:cubicBezTo>
                    <a:pt x="276" y="292"/>
                    <a:pt x="370" y="331"/>
                    <a:pt x="370" y="402"/>
                  </a:cubicBezTo>
                  <a:cubicBezTo>
                    <a:pt x="370" y="449"/>
                    <a:pt x="331" y="489"/>
                    <a:pt x="284" y="489"/>
                  </a:cubicBezTo>
                  <a:close/>
                  <a:moveTo>
                    <a:pt x="496" y="489"/>
                  </a:moveTo>
                  <a:cubicBezTo>
                    <a:pt x="425" y="489"/>
                    <a:pt x="386" y="394"/>
                    <a:pt x="441" y="347"/>
                  </a:cubicBezTo>
                  <a:cubicBezTo>
                    <a:pt x="496" y="292"/>
                    <a:pt x="583" y="331"/>
                    <a:pt x="583" y="402"/>
                  </a:cubicBezTo>
                  <a:cubicBezTo>
                    <a:pt x="583" y="449"/>
                    <a:pt x="543" y="489"/>
                    <a:pt x="496" y="489"/>
                  </a:cubicBezTo>
                  <a:close/>
                  <a:moveTo>
                    <a:pt x="716" y="489"/>
                  </a:moveTo>
                  <a:cubicBezTo>
                    <a:pt x="638" y="489"/>
                    <a:pt x="606" y="394"/>
                    <a:pt x="653" y="347"/>
                  </a:cubicBezTo>
                  <a:cubicBezTo>
                    <a:pt x="708" y="292"/>
                    <a:pt x="795" y="331"/>
                    <a:pt x="795" y="402"/>
                  </a:cubicBezTo>
                  <a:cubicBezTo>
                    <a:pt x="795" y="449"/>
                    <a:pt x="763" y="489"/>
                    <a:pt x="716" y="489"/>
                  </a:cubicBezTo>
                  <a:close/>
                  <a:moveTo>
                    <a:pt x="929" y="489"/>
                  </a:moveTo>
                  <a:cubicBezTo>
                    <a:pt x="858" y="489"/>
                    <a:pt x="819" y="394"/>
                    <a:pt x="874" y="347"/>
                  </a:cubicBezTo>
                  <a:cubicBezTo>
                    <a:pt x="921" y="292"/>
                    <a:pt x="1007" y="331"/>
                    <a:pt x="1015" y="402"/>
                  </a:cubicBezTo>
                  <a:cubicBezTo>
                    <a:pt x="1015" y="449"/>
                    <a:pt x="976" y="489"/>
                    <a:pt x="929" y="489"/>
                  </a:cubicBezTo>
                  <a:close/>
                  <a:moveTo>
                    <a:pt x="1141" y="489"/>
                  </a:moveTo>
                  <a:cubicBezTo>
                    <a:pt x="1070" y="489"/>
                    <a:pt x="1031" y="394"/>
                    <a:pt x="1086" y="347"/>
                  </a:cubicBezTo>
                  <a:cubicBezTo>
                    <a:pt x="1141" y="292"/>
                    <a:pt x="1227" y="331"/>
                    <a:pt x="1227" y="402"/>
                  </a:cubicBezTo>
                  <a:cubicBezTo>
                    <a:pt x="1227" y="449"/>
                    <a:pt x="1188" y="489"/>
                    <a:pt x="1141" y="489"/>
                  </a:cubicBezTo>
                  <a:close/>
                  <a:moveTo>
                    <a:pt x="1361" y="489"/>
                  </a:moveTo>
                  <a:cubicBezTo>
                    <a:pt x="1251" y="489"/>
                    <a:pt x="1251" y="323"/>
                    <a:pt x="1361" y="323"/>
                  </a:cubicBezTo>
                  <a:cubicBezTo>
                    <a:pt x="1471" y="323"/>
                    <a:pt x="1471" y="489"/>
                    <a:pt x="1361" y="489"/>
                  </a:cubicBezTo>
                  <a:close/>
                  <a:moveTo>
                    <a:pt x="1574" y="489"/>
                  </a:moveTo>
                  <a:cubicBezTo>
                    <a:pt x="1503" y="489"/>
                    <a:pt x="1463" y="394"/>
                    <a:pt x="1519" y="347"/>
                  </a:cubicBezTo>
                  <a:cubicBezTo>
                    <a:pt x="1566" y="292"/>
                    <a:pt x="1660" y="331"/>
                    <a:pt x="1660" y="402"/>
                  </a:cubicBezTo>
                  <a:cubicBezTo>
                    <a:pt x="1660" y="449"/>
                    <a:pt x="1621" y="489"/>
                    <a:pt x="1574" y="489"/>
                  </a:cubicBezTo>
                  <a:close/>
                  <a:moveTo>
                    <a:pt x="284" y="103"/>
                  </a:moveTo>
                  <a:cubicBezTo>
                    <a:pt x="213" y="103"/>
                    <a:pt x="174" y="198"/>
                    <a:pt x="229" y="245"/>
                  </a:cubicBezTo>
                  <a:cubicBezTo>
                    <a:pt x="276" y="300"/>
                    <a:pt x="370" y="260"/>
                    <a:pt x="370" y="190"/>
                  </a:cubicBezTo>
                  <a:cubicBezTo>
                    <a:pt x="370" y="142"/>
                    <a:pt x="331" y="103"/>
                    <a:pt x="284" y="103"/>
                  </a:cubicBezTo>
                  <a:close/>
                  <a:moveTo>
                    <a:pt x="496" y="103"/>
                  </a:moveTo>
                  <a:cubicBezTo>
                    <a:pt x="425" y="103"/>
                    <a:pt x="386" y="198"/>
                    <a:pt x="441" y="245"/>
                  </a:cubicBezTo>
                  <a:cubicBezTo>
                    <a:pt x="496" y="300"/>
                    <a:pt x="583" y="260"/>
                    <a:pt x="583" y="190"/>
                  </a:cubicBezTo>
                  <a:cubicBezTo>
                    <a:pt x="583" y="142"/>
                    <a:pt x="543" y="103"/>
                    <a:pt x="496" y="103"/>
                  </a:cubicBezTo>
                  <a:close/>
                  <a:moveTo>
                    <a:pt x="716" y="103"/>
                  </a:moveTo>
                  <a:cubicBezTo>
                    <a:pt x="638" y="103"/>
                    <a:pt x="606" y="198"/>
                    <a:pt x="653" y="245"/>
                  </a:cubicBezTo>
                  <a:cubicBezTo>
                    <a:pt x="708" y="300"/>
                    <a:pt x="795" y="260"/>
                    <a:pt x="795" y="190"/>
                  </a:cubicBezTo>
                  <a:cubicBezTo>
                    <a:pt x="795" y="142"/>
                    <a:pt x="763" y="103"/>
                    <a:pt x="716" y="103"/>
                  </a:cubicBezTo>
                  <a:close/>
                  <a:moveTo>
                    <a:pt x="929" y="103"/>
                  </a:moveTo>
                  <a:cubicBezTo>
                    <a:pt x="858" y="103"/>
                    <a:pt x="819" y="198"/>
                    <a:pt x="874" y="245"/>
                  </a:cubicBezTo>
                  <a:cubicBezTo>
                    <a:pt x="921" y="300"/>
                    <a:pt x="1007" y="260"/>
                    <a:pt x="1015" y="190"/>
                  </a:cubicBezTo>
                  <a:cubicBezTo>
                    <a:pt x="1015" y="142"/>
                    <a:pt x="976" y="103"/>
                    <a:pt x="929" y="103"/>
                  </a:cubicBezTo>
                  <a:close/>
                  <a:moveTo>
                    <a:pt x="1141" y="103"/>
                  </a:moveTo>
                  <a:cubicBezTo>
                    <a:pt x="1023" y="95"/>
                    <a:pt x="1023" y="284"/>
                    <a:pt x="1141" y="268"/>
                  </a:cubicBezTo>
                  <a:cubicBezTo>
                    <a:pt x="1267" y="284"/>
                    <a:pt x="1267" y="95"/>
                    <a:pt x="1141" y="103"/>
                  </a:cubicBezTo>
                  <a:close/>
                  <a:moveTo>
                    <a:pt x="1361" y="103"/>
                  </a:moveTo>
                  <a:cubicBezTo>
                    <a:pt x="1283" y="103"/>
                    <a:pt x="1251" y="198"/>
                    <a:pt x="1298" y="245"/>
                  </a:cubicBezTo>
                  <a:cubicBezTo>
                    <a:pt x="1353" y="300"/>
                    <a:pt x="1440" y="260"/>
                    <a:pt x="1440" y="190"/>
                  </a:cubicBezTo>
                  <a:cubicBezTo>
                    <a:pt x="1440" y="142"/>
                    <a:pt x="1408" y="103"/>
                    <a:pt x="1361" y="103"/>
                  </a:cubicBezTo>
                  <a:close/>
                  <a:moveTo>
                    <a:pt x="1574" y="103"/>
                  </a:moveTo>
                  <a:cubicBezTo>
                    <a:pt x="1503" y="103"/>
                    <a:pt x="1463" y="198"/>
                    <a:pt x="1519" y="245"/>
                  </a:cubicBezTo>
                  <a:cubicBezTo>
                    <a:pt x="1566" y="300"/>
                    <a:pt x="1660" y="260"/>
                    <a:pt x="1660" y="190"/>
                  </a:cubicBezTo>
                  <a:cubicBezTo>
                    <a:pt x="1660" y="142"/>
                    <a:pt x="1621" y="103"/>
                    <a:pt x="1574" y="1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2"/>
            <p:cNvSpPr/>
            <p:nvPr/>
          </p:nvSpPr>
          <p:spPr>
            <a:xfrm>
              <a:off x="3673445" y="4514419"/>
              <a:ext cx="299997" cy="18134"/>
            </a:xfrm>
            <a:custGeom>
              <a:avLst/>
              <a:gdLst/>
              <a:ahLst/>
              <a:cxnLst/>
              <a:rect l="l" t="t" r="r" b="b"/>
              <a:pathLst>
                <a:path w="2101" h="127" extrusionOk="0">
                  <a:moveTo>
                    <a:pt x="56" y="1"/>
                  </a:moveTo>
                  <a:lnTo>
                    <a:pt x="56" y="9"/>
                  </a:lnTo>
                  <a:cubicBezTo>
                    <a:pt x="24" y="9"/>
                    <a:pt x="1" y="32"/>
                    <a:pt x="1" y="64"/>
                  </a:cubicBezTo>
                  <a:cubicBezTo>
                    <a:pt x="1" y="95"/>
                    <a:pt x="24" y="127"/>
                    <a:pt x="56" y="127"/>
                  </a:cubicBezTo>
                  <a:lnTo>
                    <a:pt x="2038" y="127"/>
                  </a:lnTo>
                  <a:cubicBezTo>
                    <a:pt x="2077" y="127"/>
                    <a:pt x="2101" y="95"/>
                    <a:pt x="2101" y="64"/>
                  </a:cubicBezTo>
                  <a:cubicBezTo>
                    <a:pt x="2101" y="32"/>
                    <a:pt x="2069"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2"/>
            <p:cNvSpPr/>
            <p:nvPr/>
          </p:nvSpPr>
          <p:spPr>
            <a:xfrm>
              <a:off x="3673445" y="4479722"/>
              <a:ext cx="299997" cy="16991"/>
            </a:xfrm>
            <a:custGeom>
              <a:avLst/>
              <a:gdLst/>
              <a:ahLst/>
              <a:cxnLst/>
              <a:rect l="l" t="t" r="r" b="b"/>
              <a:pathLst>
                <a:path w="2101" h="119" extrusionOk="0">
                  <a:moveTo>
                    <a:pt x="2038" y="0"/>
                  </a:moveTo>
                  <a:lnTo>
                    <a:pt x="56" y="0"/>
                  </a:lnTo>
                  <a:cubicBezTo>
                    <a:pt x="24" y="0"/>
                    <a:pt x="1" y="24"/>
                    <a:pt x="1" y="55"/>
                  </a:cubicBezTo>
                  <a:lnTo>
                    <a:pt x="1" y="55"/>
                  </a:lnTo>
                  <a:cubicBezTo>
                    <a:pt x="1" y="87"/>
                    <a:pt x="24" y="118"/>
                    <a:pt x="56" y="118"/>
                  </a:cubicBezTo>
                  <a:lnTo>
                    <a:pt x="2038" y="118"/>
                  </a:lnTo>
                  <a:cubicBezTo>
                    <a:pt x="2069" y="118"/>
                    <a:pt x="2101" y="87"/>
                    <a:pt x="2101" y="55"/>
                  </a:cubicBezTo>
                  <a:lnTo>
                    <a:pt x="2101" y="55"/>
                  </a:lnTo>
                  <a:cubicBezTo>
                    <a:pt x="2101" y="24"/>
                    <a:pt x="2069" y="0"/>
                    <a:pt x="2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2"/>
            <p:cNvSpPr/>
            <p:nvPr/>
          </p:nvSpPr>
          <p:spPr>
            <a:xfrm>
              <a:off x="3673445" y="4443740"/>
              <a:ext cx="299997" cy="16991"/>
            </a:xfrm>
            <a:custGeom>
              <a:avLst/>
              <a:gdLst/>
              <a:ahLst/>
              <a:cxnLst/>
              <a:rect l="l" t="t" r="r" b="b"/>
              <a:pathLst>
                <a:path w="2101" h="119" extrusionOk="0">
                  <a:moveTo>
                    <a:pt x="56" y="0"/>
                  </a:moveTo>
                  <a:cubicBezTo>
                    <a:pt x="24" y="0"/>
                    <a:pt x="1" y="24"/>
                    <a:pt x="1" y="63"/>
                  </a:cubicBezTo>
                  <a:cubicBezTo>
                    <a:pt x="1" y="95"/>
                    <a:pt x="24" y="118"/>
                    <a:pt x="56" y="118"/>
                  </a:cubicBezTo>
                  <a:lnTo>
                    <a:pt x="2038" y="118"/>
                  </a:lnTo>
                  <a:cubicBezTo>
                    <a:pt x="2069" y="118"/>
                    <a:pt x="2101" y="95"/>
                    <a:pt x="2101" y="63"/>
                  </a:cubicBezTo>
                  <a:cubicBezTo>
                    <a:pt x="2101" y="24"/>
                    <a:pt x="2069" y="0"/>
                    <a:pt x="2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2"/>
            <p:cNvSpPr/>
            <p:nvPr/>
          </p:nvSpPr>
          <p:spPr>
            <a:xfrm>
              <a:off x="3720708" y="4407758"/>
              <a:ext cx="252734" cy="16991"/>
            </a:xfrm>
            <a:custGeom>
              <a:avLst/>
              <a:gdLst/>
              <a:ahLst/>
              <a:cxnLst/>
              <a:rect l="l" t="t" r="r" b="b"/>
              <a:pathLst>
                <a:path w="1770" h="119" extrusionOk="0">
                  <a:moveTo>
                    <a:pt x="63" y="1"/>
                  </a:moveTo>
                  <a:cubicBezTo>
                    <a:pt x="32" y="1"/>
                    <a:pt x="0" y="32"/>
                    <a:pt x="0" y="64"/>
                  </a:cubicBezTo>
                  <a:cubicBezTo>
                    <a:pt x="0" y="95"/>
                    <a:pt x="32" y="119"/>
                    <a:pt x="63" y="119"/>
                  </a:cubicBezTo>
                  <a:lnTo>
                    <a:pt x="1707" y="119"/>
                  </a:lnTo>
                  <a:cubicBezTo>
                    <a:pt x="1746" y="119"/>
                    <a:pt x="1770" y="95"/>
                    <a:pt x="1770" y="64"/>
                  </a:cubicBezTo>
                  <a:cubicBezTo>
                    <a:pt x="1770" y="32"/>
                    <a:pt x="1746" y="1"/>
                    <a:pt x="17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2"/>
            <p:cNvSpPr/>
            <p:nvPr/>
          </p:nvSpPr>
          <p:spPr>
            <a:xfrm>
              <a:off x="3673445" y="4371919"/>
              <a:ext cx="299997" cy="17991"/>
            </a:xfrm>
            <a:custGeom>
              <a:avLst/>
              <a:gdLst/>
              <a:ahLst/>
              <a:cxnLst/>
              <a:rect l="l" t="t" r="r" b="b"/>
              <a:pathLst>
                <a:path w="2101" h="126" extrusionOk="0">
                  <a:moveTo>
                    <a:pt x="2038" y="8"/>
                  </a:moveTo>
                  <a:lnTo>
                    <a:pt x="56" y="8"/>
                  </a:lnTo>
                  <a:cubicBezTo>
                    <a:pt x="24" y="8"/>
                    <a:pt x="1" y="32"/>
                    <a:pt x="1" y="63"/>
                  </a:cubicBezTo>
                  <a:lnTo>
                    <a:pt x="1" y="63"/>
                  </a:lnTo>
                  <a:cubicBezTo>
                    <a:pt x="1" y="94"/>
                    <a:pt x="24" y="126"/>
                    <a:pt x="56" y="126"/>
                  </a:cubicBezTo>
                  <a:lnTo>
                    <a:pt x="2038" y="126"/>
                  </a:lnTo>
                  <a:cubicBezTo>
                    <a:pt x="2069" y="126"/>
                    <a:pt x="2101" y="94"/>
                    <a:pt x="2101" y="63"/>
                  </a:cubicBezTo>
                  <a:lnTo>
                    <a:pt x="2101" y="63"/>
                  </a:lnTo>
                  <a:cubicBezTo>
                    <a:pt x="2101" y="32"/>
                    <a:pt x="2069" y="0"/>
                    <a:pt x="2038" y="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2"/>
            <p:cNvSpPr/>
            <p:nvPr/>
          </p:nvSpPr>
          <p:spPr>
            <a:xfrm>
              <a:off x="3673445" y="4337079"/>
              <a:ext cx="299997" cy="16991"/>
            </a:xfrm>
            <a:custGeom>
              <a:avLst/>
              <a:gdLst/>
              <a:ahLst/>
              <a:cxnLst/>
              <a:rect l="l" t="t" r="r" b="b"/>
              <a:pathLst>
                <a:path w="2101" h="119" extrusionOk="0">
                  <a:moveTo>
                    <a:pt x="2038" y="0"/>
                  </a:moveTo>
                  <a:lnTo>
                    <a:pt x="56" y="0"/>
                  </a:lnTo>
                  <a:cubicBezTo>
                    <a:pt x="24" y="0"/>
                    <a:pt x="1" y="24"/>
                    <a:pt x="1" y="55"/>
                  </a:cubicBezTo>
                  <a:lnTo>
                    <a:pt x="1" y="55"/>
                  </a:lnTo>
                  <a:cubicBezTo>
                    <a:pt x="1" y="95"/>
                    <a:pt x="24" y="118"/>
                    <a:pt x="56" y="118"/>
                  </a:cubicBezTo>
                  <a:lnTo>
                    <a:pt x="2038" y="118"/>
                  </a:lnTo>
                  <a:cubicBezTo>
                    <a:pt x="2069" y="118"/>
                    <a:pt x="2101" y="95"/>
                    <a:pt x="2101" y="55"/>
                  </a:cubicBezTo>
                  <a:lnTo>
                    <a:pt x="2101" y="55"/>
                  </a:lnTo>
                  <a:cubicBezTo>
                    <a:pt x="2101" y="24"/>
                    <a:pt x="2069" y="0"/>
                    <a:pt x="2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2"/>
            <p:cNvSpPr/>
            <p:nvPr/>
          </p:nvSpPr>
          <p:spPr>
            <a:xfrm>
              <a:off x="3673445" y="4301097"/>
              <a:ext cx="247308" cy="16991"/>
            </a:xfrm>
            <a:custGeom>
              <a:avLst/>
              <a:gdLst/>
              <a:ahLst/>
              <a:cxnLst/>
              <a:rect l="l" t="t" r="r" b="b"/>
              <a:pathLst>
                <a:path w="1732" h="119" extrusionOk="0">
                  <a:moveTo>
                    <a:pt x="1668" y="1"/>
                  </a:moveTo>
                  <a:lnTo>
                    <a:pt x="56" y="1"/>
                  </a:lnTo>
                  <a:cubicBezTo>
                    <a:pt x="24" y="1"/>
                    <a:pt x="1" y="24"/>
                    <a:pt x="1" y="63"/>
                  </a:cubicBezTo>
                  <a:lnTo>
                    <a:pt x="1" y="63"/>
                  </a:lnTo>
                  <a:cubicBezTo>
                    <a:pt x="1" y="95"/>
                    <a:pt x="24" y="119"/>
                    <a:pt x="56" y="119"/>
                  </a:cubicBezTo>
                  <a:lnTo>
                    <a:pt x="1668" y="119"/>
                  </a:lnTo>
                  <a:cubicBezTo>
                    <a:pt x="1708" y="119"/>
                    <a:pt x="1731" y="95"/>
                    <a:pt x="1731" y="63"/>
                  </a:cubicBezTo>
                  <a:lnTo>
                    <a:pt x="1731" y="63"/>
                  </a:lnTo>
                  <a:cubicBezTo>
                    <a:pt x="1731" y="24"/>
                    <a:pt x="1708" y="1"/>
                    <a:pt x="16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2"/>
            <p:cNvSpPr/>
            <p:nvPr/>
          </p:nvSpPr>
          <p:spPr>
            <a:xfrm>
              <a:off x="3673445" y="4265114"/>
              <a:ext cx="299997" cy="18134"/>
            </a:xfrm>
            <a:custGeom>
              <a:avLst/>
              <a:gdLst/>
              <a:ahLst/>
              <a:cxnLst/>
              <a:rect l="l" t="t" r="r" b="b"/>
              <a:pathLst>
                <a:path w="2101" h="127" extrusionOk="0">
                  <a:moveTo>
                    <a:pt x="2038" y="1"/>
                  </a:moveTo>
                  <a:lnTo>
                    <a:pt x="56" y="1"/>
                  </a:lnTo>
                  <a:cubicBezTo>
                    <a:pt x="24" y="1"/>
                    <a:pt x="1" y="32"/>
                    <a:pt x="1" y="64"/>
                  </a:cubicBezTo>
                  <a:lnTo>
                    <a:pt x="1" y="64"/>
                  </a:lnTo>
                  <a:cubicBezTo>
                    <a:pt x="1" y="95"/>
                    <a:pt x="24" y="127"/>
                    <a:pt x="56" y="127"/>
                  </a:cubicBezTo>
                  <a:lnTo>
                    <a:pt x="2038" y="127"/>
                  </a:lnTo>
                  <a:cubicBezTo>
                    <a:pt x="2069" y="127"/>
                    <a:pt x="2101" y="95"/>
                    <a:pt x="2101" y="64"/>
                  </a:cubicBezTo>
                  <a:lnTo>
                    <a:pt x="2101" y="64"/>
                  </a:lnTo>
                  <a:cubicBezTo>
                    <a:pt x="2101" y="32"/>
                    <a:pt x="2069" y="1"/>
                    <a:pt x="20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2"/>
            <p:cNvSpPr/>
            <p:nvPr/>
          </p:nvSpPr>
          <p:spPr>
            <a:xfrm>
              <a:off x="3673445" y="4407758"/>
              <a:ext cx="29414" cy="16991"/>
            </a:xfrm>
            <a:custGeom>
              <a:avLst/>
              <a:gdLst/>
              <a:ahLst/>
              <a:cxnLst/>
              <a:rect l="l" t="t" r="r" b="b"/>
              <a:pathLst>
                <a:path w="206" h="119" extrusionOk="0">
                  <a:moveTo>
                    <a:pt x="64" y="1"/>
                  </a:moveTo>
                  <a:cubicBezTo>
                    <a:pt x="24" y="1"/>
                    <a:pt x="1" y="32"/>
                    <a:pt x="1" y="64"/>
                  </a:cubicBezTo>
                  <a:cubicBezTo>
                    <a:pt x="1" y="95"/>
                    <a:pt x="24" y="119"/>
                    <a:pt x="64" y="119"/>
                  </a:cubicBezTo>
                  <a:lnTo>
                    <a:pt x="150" y="119"/>
                  </a:lnTo>
                  <a:cubicBezTo>
                    <a:pt x="182" y="119"/>
                    <a:pt x="205" y="95"/>
                    <a:pt x="205" y="64"/>
                  </a:cubicBezTo>
                  <a:cubicBezTo>
                    <a:pt x="205" y="32"/>
                    <a:pt x="182"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2"/>
            <p:cNvSpPr/>
            <p:nvPr/>
          </p:nvSpPr>
          <p:spPr>
            <a:xfrm>
              <a:off x="3936315" y="4301097"/>
              <a:ext cx="37125" cy="16991"/>
            </a:xfrm>
            <a:custGeom>
              <a:avLst/>
              <a:gdLst/>
              <a:ahLst/>
              <a:cxnLst/>
              <a:rect l="l" t="t" r="r" b="b"/>
              <a:pathLst>
                <a:path w="260" h="119" extrusionOk="0">
                  <a:moveTo>
                    <a:pt x="197" y="1"/>
                  </a:moveTo>
                  <a:lnTo>
                    <a:pt x="55" y="1"/>
                  </a:lnTo>
                  <a:cubicBezTo>
                    <a:pt x="24" y="1"/>
                    <a:pt x="0" y="24"/>
                    <a:pt x="0" y="63"/>
                  </a:cubicBezTo>
                  <a:lnTo>
                    <a:pt x="0" y="63"/>
                  </a:lnTo>
                  <a:cubicBezTo>
                    <a:pt x="0" y="95"/>
                    <a:pt x="24" y="119"/>
                    <a:pt x="55" y="119"/>
                  </a:cubicBezTo>
                  <a:lnTo>
                    <a:pt x="197" y="119"/>
                  </a:lnTo>
                  <a:cubicBezTo>
                    <a:pt x="228" y="119"/>
                    <a:pt x="260" y="95"/>
                    <a:pt x="260" y="63"/>
                  </a:cubicBezTo>
                  <a:lnTo>
                    <a:pt x="260" y="63"/>
                  </a:lnTo>
                  <a:cubicBezTo>
                    <a:pt x="260" y="24"/>
                    <a:pt x="228" y="1"/>
                    <a:pt x="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2"/>
            <p:cNvSpPr/>
            <p:nvPr/>
          </p:nvSpPr>
          <p:spPr>
            <a:xfrm>
              <a:off x="3719565" y="3762079"/>
              <a:ext cx="407801" cy="410079"/>
            </a:xfrm>
            <a:custGeom>
              <a:avLst/>
              <a:gdLst/>
              <a:ahLst/>
              <a:cxnLst/>
              <a:rect l="l" t="t" r="r" b="b"/>
              <a:pathLst>
                <a:path w="2856" h="2872" extrusionOk="0">
                  <a:moveTo>
                    <a:pt x="1007" y="0"/>
                  </a:moveTo>
                  <a:lnTo>
                    <a:pt x="740" y="0"/>
                  </a:lnTo>
                  <a:cubicBezTo>
                    <a:pt x="527" y="0"/>
                    <a:pt x="331" y="95"/>
                    <a:pt x="189" y="252"/>
                  </a:cubicBezTo>
                  <a:lnTo>
                    <a:pt x="2612" y="2682"/>
                  </a:lnTo>
                  <a:cubicBezTo>
                    <a:pt x="2769" y="2541"/>
                    <a:pt x="2855" y="2344"/>
                    <a:pt x="2855" y="2140"/>
                  </a:cubicBezTo>
                  <a:lnTo>
                    <a:pt x="2855" y="1856"/>
                  </a:lnTo>
                  <a:close/>
                  <a:moveTo>
                    <a:pt x="55" y="464"/>
                  </a:moveTo>
                  <a:lnTo>
                    <a:pt x="2407" y="2816"/>
                  </a:lnTo>
                  <a:cubicBezTo>
                    <a:pt x="2313" y="2855"/>
                    <a:pt x="2218" y="2871"/>
                    <a:pt x="2116" y="2871"/>
                  </a:cubicBezTo>
                  <a:lnTo>
                    <a:pt x="2037" y="2871"/>
                  </a:lnTo>
                  <a:lnTo>
                    <a:pt x="0" y="834"/>
                  </a:lnTo>
                  <a:lnTo>
                    <a:pt x="0" y="740"/>
                  </a:lnTo>
                  <a:cubicBezTo>
                    <a:pt x="0" y="645"/>
                    <a:pt x="24" y="551"/>
                    <a:pt x="55" y="46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FFFB2EAA-E3AF-958D-9491-9A949F249230}"/>
              </a:ext>
            </a:extLst>
          </p:cNvPr>
          <p:cNvPicPr/>
          <p:nvPr/>
        </p:nvPicPr>
        <p:blipFill>
          <a:blip r:embed="rId7"/>
          <a:stretch>
            <a:fillRect/>
          </a:stretch>
        </p:blipFill>
        <p:spPr>
          <a:xfrm rot="20354636" flipH="1">
            <a:off x="9491312" y="-15804"/>
            <a:ext cx="1716405" cy="1855470"/>
          </a:xfrm>
          <a:prstGeom prst="rect">
            <a:avLst/>
          </a:prstGeom>
        </p:spPr>
      </p:pic>
      <p:pic>
        <p:nvPicPr>
          <p:cNvPr id="3078" name="Picture 6" descr="Cartoon Hands Holding Guns Vector Images (over 770)">
            <a:extLst>
              <a:ext uri="{FF2B5EF4-FFF2-40B4-BE49-F238E27FC236}">
                <a16:creationId xmlns:a16="http://schemas.microsoft.com/office/drawing/2014/main" id="{64F0372D-81FF-CCE4-893A-359E94C75F9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9379051" flipH="1">
            <a:off x="6826328" y="448241"/>
            <a:ext cx="2410704" cy="1886310"/>
          </a:xfrm>
          <a:prstGeom prst="rect">
            <a:avLst/>
          </a:prstGeom>
          <a:noFill/>
          <a:extLst>
            <a:ext uri="{909E8E84-426E-40DD-AFC4-6F175D3DCCD1}">
              <a14:hiddenFill xmlns:a14="http://schemas.microsoft.com/office/drawing/2010/main">
                <a:solidFill>
                  <a:srgbClr val="FFFFFF"/>
                </a:solidFill>
              </a14:hiddenFill>
            </a:ext>
          </a:extLst>
        </p:spPr>
      </p:pic>
      <p:pic>
        <p:nvPicPr>
          <p:cNvPr id="12" name="Gunshot Green Screen_1">
            <a:hlinkClick r:id="" action="ppaction://media"/>
            <a:extLst>
              <a:ext uri="{FF2B5EF4-FFF2-40B4-BE49-F238E27FC236}">
                <a16:creationId xmlns:a16="http://schemas.microsoft.com/office/drawing/2014/main" id="{02A09993-650B-974A-A718-79450B865CC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582960" y="1395770"/>
            <a:ext cx="976888" cy="1092116"/>
          </a:xfrm>
          <a:prstGeom prst="rect">
            <a:avLst/>
          </a:prstGeom>
        </p:spPr>
      </p:pic>
      <p:pic>
        <p:nvPicPr>
          <p:cNvPr id="15" name="Original doggo bong sound !!!!!!">
            <a:hlinkClick r:id="" action="ppaction://media"/>
            <a:extLst>
              <a:ext uri="{FF2B5EF4-FFF2-40B4-BE49-F238E27FC236}">
                <a16:creationId xmlns:a16="http://schemas.microsoft.com/office/drawing/2014/main" id="{16604930-FAB3-5127-6AB7-528DCCCF67FC}"/>
              </a:ext>
            </a:extLst>
          </p:cNvPr>
          <p:cNvPicPr>
            <a:picLocks noChangeAspect="1"/>
          </p:cNvPicPr>
          <p:nvPr>
            <a:videoFile r:link="rId3"/>
            <p:extLst>
              <p:ext uri="{DAA4B4D4-6D71-4841-9C94-3DE7FCFB9230}">
                <p14:media xmlns:p14="http://schemas.microsoft.com/office/powerpoint/2010/main" r:embed="rId4">
                  <p14:trim st="351"/>
                </p14:media>
              </p:ext>
            </p:extLst>
          </p:nvPr>
        </p:nvPicPr>
        <p:blipFill>
          <a:blip r:embed="rId11"/>
          <a:stretch>
            <a:fillRect/>
          </a:stretch>
        </p:blipFill>
        <p:spPr>
          <a:xfrm>
            <a:off x="9699739" y="3301418"/>
            <a:ext cx="1804181" cy="913249"/>
          </a:xfrm>
          <a:prstGeom prst="rect">
            <a:avLst/>
          </a:prstGeom>
        </p:spPr>
      </p:pic>
      <p:sp>
        <p:nvSpPr>
          <p:cNvPr id="17" name="Google Shape;1842;p61">
            <a:extLst>
              <a:ext uri="{FF2B5EF4-FFF2-40B4-BE49-F238E27FC236}">
                <a16:creationId xmlns:a16="http://schemas.microsoft.com/office/drawing/2014/main" id="{433CCCD9-3BDF-B183-E791-E1C14D37FF80}"/>
              </a:ext>
            </a:extLst>
          </p:cNvPr>
          <p:cNvSpPr txBox="1">
            <a:spLocks/>
          </p:cNvSpPr>
          <p:nvPr/>
        </p:nvSpPr>
        <p:spPr>
          <a:xfrm>
            <a:off x="4655086" y="1153788"/>
            <a:ext cx="1129224" cy="4876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Quicksand"/>
              <a:buChar char="●"/>
              <a:defRPr sz="1600" b="0" i="0" u="none" strike="noStrike" cap="none">
                <a:solidFill>
                  <a:schemeClr val="dk2"/>
                </a:solidFill>
                <a:latin typeface="Quicksand"/>
                <a:ea typeface="Quicksand"/>
                <a:cs typeface="Quicksand"/>
                <a:sym typeface="Quicksand"/>
              </a:defRPr>
            </a:lvl1pPr>
            <a:lvl2pPr marL="914400" marR="0" lvl="1" indent="-330200" algn="l" rtl="0">
              <a:lnSpc>
                <a:spcPct val="115000"/>
              </a:lnSpc>
              <a:spcBef>
                <a:spcPts val="1600"/>
              </a:spcBef>
              <a:spcAft>
                <a:spcPts val="0"/>
              </a:spcAft>
              <a:buClr>
                <a:schemeClr val="dk2"/>
              </a:buClr>
              <a:buSzPts val="1600"/>
              <a:buFont typeface="Quicksand"/>
              <a:buChar char="○"/>
              <a:defRPr sz="1600" b="0" i="0" u="none" strike="noStrike" cap="none">
                <a:solidFill>
                  <a:schemeClr val="dk2"/>
                </a:solidFill>
                <a:latin typeface="Quicksand"/>
                <a:ea typeface="Quicksand"/>
                <a:cs typeface="Quicksand"/>
                <a:sym typeface="Quicksand"/>
              </a:defRPr>
            </a:lvl2pPr>
            <a:lvl3pPr marL="1371600" marR="0" lvl="2" indent="-330200" algn="l" rtl="0">
              <a:lnSpc>
                <a:spcPct val="115000"/>
              </a:lnSpc>
              <a:spcBef>
                <a:spcPts val="1600"/>
              </a:spcBef>
              <a:spcAft>
                <a:spcPts val="0"/>
              </a:spcAft>
              <a:buClr>
                <a:schemeClr val="dk2"/>
              </a:buClr>
              <a:buSzPts val="1600"/>
              <a:buFont typeface="Quicksand"/>
              <a:buChar char="■"/>
              <a:defRPr sz="1600" b="0" i="0" u="none" strike="noStrike" cap="none">
                <a:solidFill>
                  <a:schemeClr val="dk2"/>
                </a:solidFill>
                <a:latin typeface="Quicksand"/>
                <a:ea typeface="Quicksand"/>
                <a:cs typeface="Quicksand"/>
                <a:sym typeface="Quicksand"/>
              </a:defRPr>
            </a:lvl3pPr>
            <a:lvl4pPr marL="1828800" marR="0" lvl="3" indent="-330200" algn="l" rtl="0">
              <a:lnSpc>
                <a:spcPct val="115000"/>
              </a:lnSpc>
              <a:spcBef>
                <a:spcPts val="1600"/>
              </a:spcBef>
              <a:spcAft>
                <a:spcPts val="0"/>
              </a:spcAft>
              <a:buClr>
                <a:schemeClr val="dk2"/>
              </a:buClr>
              <a:buSzPts val="1600"/>
              <a:buFont typeface="Quicksand"/>
              <a:buChar char="●"/>
              <a:defRPr sz="1600" b="0" i="0" u="none" strike="noStrike" cap="none">
                <a:solidFill>
                  <a:schemeClr val="dk2"/>
                </a:solidFill>
                <a:latin typeface="Quicksand"/>
                <a:ea typeface="Quicksand"/>
                <a:cs typeface="Quicksand"/>
                <a:sym typeface="Quicksand"/>
              </a:defRPr>
            </a:lvl4pPr>
            <a:lvl5pPr marL="2286000" marR="0" lvl="4" indent="-330200" algn="l" rtl="0">
              <a:lnSpc>
                <a:spcPct val="115000"/>
              </a:lnSpc>
              <a:spcBef>
                <a:spcPts val="1600"/>
              </a:spcBef>
              <a:spcAft>
                <a:spcPts val="0"/>
              </a:spcAft>
              <a:buClr>
                <a:schemeClr val="dk2"/>
              </a:buClr>
              <a:buSzPts val="1600"/>
              <a:buFont typeface="Quicksand"/>
              <a:buChar char="○"/>
              <a:defRPr sz="1600" b="0" i="0" u="none" strike="noStrike" cap="none">
                <a:solidFill>
                  <a:schemeClr val="dk2"/>
                </a:solidFill>
                <a:latin typeface="Quicksand"/>
                <a:ea typeface="Quicksand"/>
                <a:cs typeface="Quicksand"/>
                <a:sym typeface="Quicksand"/>
              </a:defRPr>
            </a:lvl5pPr>
            <a:lvl6pPr marL="2743200" marR="0" lvl="5" indent="-330200" algn="l" rtl="0">
              <a:lnSpc>
                <a:spcPct val="115000"/>
              </a:lnSpc>
              <a:spcBef>
                <a:spcPts val="1600"/>
              </a:spcBef>
              <a:spcAft>
                <a:spcPts val="0"/>
              </a:spcAft>
              <a:buClr>
                <a:schemeClr val="dk2"/>
              </a:buClr>
              <a:buSzPts val="1600"/>
              <a:buFont typeface="Quicksand"/>
              <a:buChar char="■"/>
              <a:defRPr sz="1600" b="0" i="0" u="none" strike="noStrike" cap="none">
                <a:solidFill>
                  <a:schemeClr val="dk2"/>
                </a:solidFill>
                <a:latin typeface="Quicksand"/>
                <a:ea typeface="Quicksand"/>
                <a:cs typeface="Quicksand"/>
                <a:sym typeface="Quicksand"/>
              </a:defRPr>
            </a:lvl6pPr>
            <a:lvl7pPr marL="3200400" marR="0" lvl="6" indent="-330200" algn="l" rtl="0">
              <a:lnSpc>
                <a:spcPct val="115000"/>
              </a:lnSpc>
              <a:spcBef>
                <a:spcPts val="1600"/>
              </a:spcBef>
              <a:spcAft>
                <a:spcPts val="0"/>
              </a:spcAft>
              <a:buClr>
                <a:schemeClr val="dk2"/>
              </a:buClr>
              <a:buSzPts val="1600"/>
              <a:buFont typeface="Quicksand"/>
              <a:buChar char="●"/>
              <a:defRPr sz="1600" b="0" i="0" u="none" strike="noStrike" cap="none">
                <a:solidFill>
                  <a:schemeClr val="dk2"/>
                </a:solidFill>
                <a:latin typeface="Quicksand"/>
                <a:ea typeface="Quicksand"/>
                <a:cs typeface="Quicksand"/>
                <a:sym typeface="Quicksand"/>
              </a:defRPr>
            </a:lvl7pPr>
            <a:lvl8pPr marL="3657600" marR="0" lvl="7" indent="-330200" algn="l" rtl="0">
              <a:lnSpc>
                <a:spcPct val="115000"/>
              </a:lnSpc>
              <a:spcBef>
                <a:spcPts val="1600"/>
              </a:spcBef>
              <a:spcAft>
                <a:spcPts val="0"/>
              </a:spcAft>
              <a:buClr>
                <a:schemeClr val="dk2"/>
              </a:buClr>
              <a:buSzPts val="1600"/>
              <a:buFont typeface="Quicksand"/>
              <a:buChar char="○"/>
              <a:defRPr sz="1600" b="0" i="0" u="none" strike="noStrike" cap="none">
                <a:solidFill>
                  <a:schemeClr val="dk2"/>
                </a:solidFill>
                <a:latin typeface="Quicksand"/>
                <a:ea typeface="Quicksand"/>
                <a:cs typeface="Quicksand"/>
                <a:sym typeface="Quicksand"/>
              </a:defRPr>
            </a:lvl8pPr>
            <a:lvl9pPr marL="4114800" marR="0" lvl="8" indent="-330200" algn="l" rtl="0">
              <a:lnSpc>
                <a:spcPct val="115000"/>
              </a:lnSpc>
              <a:spcBef>
                <a:spcPts val="1600"/>
              </a:spcBef>
              <a:spcAft>
                <a:spcPts val="1600"/>
              </a:spcAft>
              <a:buClr>
                <a:schemeClr val="dk2"/>
              </a:buClr>
              <a:buSzPts val="1600"/>
              <a:buFont typeface="Quicksand"/>
              <a:buChar char="■"/>
              <a:defRPr sz="1600" b="0" i="0" u="none" strike="noStrike" cap="none">
                <a:solidFill>
                  <a:schemeClr val="dk2"/>
                </a:solidFill>
                <a:latin typeface="Quicksand"/>
                <a:ea typeface="Quicksand"/>
                <a:cs typeface="Quicksand"/>
                <a:sym typeface="Quicksand"/>
              </a:defRPr>
            </a:lvl9pPr>
          </a:lstStyle>
          <a:p>
            <a:pPr marL="0" indent="0">
              <a:buFont typeface="Quicksand"/>
              <a:buNone/>
            </a:pPr>
            <a:r>
              <a:rPr lang="en-US" altLang="en-GB" sz="2800">
                <a:latin typeface="Titillium Web ExtraLight" panose="00000300000000000000" pitchFamily="2" charset="0"/>
                <a:cs typeface="Times New Roman" panose="02020603050405020304" charset="0"/>
              </a:rPr>
              <a:t>cuckoo</a:t>
            </a:r>
          </a:p>
        </p:txBody>
      </p:sp>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097AD8F3-FE18-AB99-0794-775A280E8D52}"/>
                  </a:ext>
                </a:extLst>
              </p14:cNvPr>
              <p14:cNvContentPartPr/>
              <p14:nvPr/>
            </p14:nvContentPartPr>
            <p14:xfrm>
              <a:off x="4361630" y="1743799"/>
              <a:ext cx="132840" cy="99720"/>
            </p14:xfrm>
          </p:contentPart>
        </mc:Choice>
        <mc:Fallback xmlns="">
          <p:pic>
            <p:nvPicPr>
              <p:cNvPr id="19" name="Ink 18">
                <a:extLst>
                  <a:ext uri="{FF2B5EF4-FFF2-40B4-BE49-F238E27FC236}">
                    <a16:creationId xmlns:a16="http://schemas.microsoft.com/office/drawing/2014/main" id="{097AD8F3-FE18-AB99-0794-775A280E8D52}"/>
                  </a:ext>
                </a:extLst>
              </p:cNvPr>
              <p:cNvPicPr/>
              <p:nvPr/>
            </p:nvPicPr>
            <p:blipFill>
              <a:blip r:embed="rId13"/>
              <a:stretch>
                <a:fillRect/>
              </a:stretch>
            </p:blipFill>
            <p:spPr>
              <a:xfrm>
                <a:off x="4352990" y="1735159"/>
                <a:ext cx="1504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C76330CC-D6A2-B359-338B-3615F3F55B94}"/>
                  </a:ext>
                </a:extLst>
              </p14:cNvPr>
              <p14:cNvContentPartPr/>
              <p14:nvPr/>
            </p14:nvContentPartPr>
            <p14:xfrm>
              <a:off x="4405418" y="1766062"/>
              <a:ext cx="360" cy="360"/>
            </p14:xfrm>
          </p:contentPart>
        </mc:Choice>
        <mc:Fallback xmlns="">
          <p:pic>
            <p:nvPicPr>
              <p:cNvPr id="20" name="Ink 19">
                <a:extLst>
                  <a:ext uri="{FF2B5EF4-FFF2-40B4-BE49-F238E27FC236}">
                    <a16:creationId xmlns:a16="http://schemas.microsoft.com/office/drawing/2014/main" id="{C76330CC-D6A2-B359-338B-3615F3F55B94}"/>
                  </a:ext>
                </a:extLst>
              </p:cNvPr>
              <p:cNvPicPr/>
              <p:nvPr/>
            </p:nvPicPr>
            <p:blipFill>
              <a:blip r:embed="rId15"/>
              <a:stretch>
                <a:fillRect/>
              </a:stretch>
            </p:blipFill>
            <p:spPr>
              <a:xfrm>
                <a:off x="4401098" y="176174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3053131B-21F6-FBE7-C098-FAAE823AC633}"/>
                  </a:ext>
                </a:extLst>
              </p14:cNvPr>
              <p14:cNvContentPartPr/>
              <p14:nvPr/>
            </p14:nvContentPartPr>
            <p14:xfrm>
              <a:off x="4397138" y="1762102"/>
              <a:ext cx="360" cy="360"/>
            </p14:xfrm>
          </p:contentPart>
        </mc:Choice>
        <mc:Fallback xmlns="">
          <p:pic>
            <p:nvPicPr>
              <p:cNvPr id="21" name="Ink 20">
                <a:extLst>
                  <a:ext uri="{FF2B5EF4-FFF2-40B4-BE49-F238E27FC236}">
                    <a16:creationId xmlns:a16="http://schemas.microsoft.com/office/drawing/2014/main" id="{3053131B-21F6-FBE7-C098-FAAE823AC633}"/>
                  </a:ext>
                </a:extLst>
              </p:cNvPr>
              <p:cNvPicPr/>
              <p:nvPr/>
            </p:nvPicPr>
            <p:blipFill>
              <a:blip r:embed="rId15"/>
              <a:stretch>
                <a:fillRect/>
              </a:stretch>
            </p:blipFill>
            <p:spPr>
              <a:xfrm>
                <a:off x="4392818" y="175778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17E6E7E0-31A1-6A9B-2BE0-076E24739EDC}"/>
                  </a:ext>
                </a:extLst>
              </p14:cNvPr>
              <p14:cNvContentPartPr/>
              <p14:nvPr/>
            </p14:nvContentPartPr>
            <p14:xfrm>
              <a:off x="4393178" y="1762102"/>
              <a:ext cx="360" cy="360"/>
            </p14:xfrm>
          </p:contentPart>
        </mc:Choice>
        <mc:Fallback xmlns="">
          <p:pic>
            <p:nvPicPr>
              <p:cNvPr id="22" name="Ink 21">
                <a:extLst>
                  <a:ext uri="{FF2B5EF4-FFF2-40B4-BE49-F238E27FC236}">
                    <a16:creationId xmlns:a16="http://schemas.microsoft.com/office/drawing/2014/main" id="{17E6E7E0-31A1-6A9B-2BE0-076E24739EDC}"/>
                  </a:ext>
                </a:extLst>
              </p:cNvPr>
              <p:cNvPicPr/>
              <p:nvPr/>
            </p:nvPicPr>
            <p:blipFill>
              <a:blip r:embed="rId15"/>
              <a:stretch>
                <a:fillRect/>
              </a:stretch>
            </p:blipFill>
            <p:spPr>
              <a:xfrm>
                <a:off x="4388858" y="175778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829E53D0-C0A4-2160-1CE4-348DF90A6381}"/>
                  </a:ext>
                </a:extLst>
              </p14:cNvPr>
              <p14:cNvContentPartPr/>
              <p14:nvPr/>
            </p14:nvContentPartPr>
            <p14:xfrm>
              <a:off x="4393178" y="1745182"/>
              <a:ext cx="360" cy="360"/>
            </p14:xfrm>
          </p:contentPart>
        </mc:Choice>
        <mc:Fallback xmlns="">
          <p:pic>
            <p:nvPicPr>
              <p:cNvPr id="23" name="Ink 22">
                <a:extLst>
                  <a:ext uri="{FF2B5EF4-FFF2-40B4-BE49-F238E27FC236}">
                    <a16:creationId xmlns:a16="http://schemas.microsoft.com/office/drawing/2014/main" id="{829E53D0-C0A4-2160-1CE4-348DF90A6381}"/>
                  </a:ext>
                </a:extLst>
              </p:cNvPr>
              <p:cNvPicPr/>
              <p:nvPr/>
            </p:nvPicPr>
            <p:blipFill>
              <a:blip r:embed="rId15"/>
              <a:stretch>
                <a:fillRect/>
              </a:stretch>
            </p:blipFill>
            <p:spPr>
              <a:xfrm>
                <a:off x="4388858" y="174086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C0A4C157-6343-2DDB-4238-41553B7A7082}"/>
                  </a:ext>
                </a:extLst>
              </p14:cNvPr>
              <p14:cNvContentPartPr/>
              <p14:nvPr/>
            </p14:nvContentPartPr>
            <p14:xfrm>
              <a:off x="4397138" y="1770382"/>
              <a:ext cx="360" cy="360"/>
            </p14:xfrm>
          </p:contentPart>
        </mc:Choice>
        <mc:Fallback xmlns="">
          <p:pic>
            <p:nvPicPr>
              <p:cNvPr id="24" name="Ink 23">
                <a:extLst>
                  <a:ext uri="{FF2B5EF4-FFF2-40B4-BE49-F238E27FC236}">
                    <a16:creationId xmlns:a16="http://schemas.microsoft.com/office/drawing/2014/main" id="{C0A4C157-6343-2DDB-4238-41553B7A7082}"/>
                  </a:ext>
                </a:extLst>
              </p:cNvPr>
              <p:cNvPicPr/>
              <p:nvPr/>
            </p:nvPicPr>
            <p:blipFill>
              <a:blip r:embed="rId15"/>
              <a:stretch>
                <a:fillRect/>
              </a:stretch>
            </p:blipFill>
            <p:spPr>
              <a:xfrm>
                <a:off x="4392818" y="1766062"/>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49" name="Ink 1848">
                <a:extLst>
                  <a:ext uri="{FF2B5EF4-FFF2-40B4-BE49-F238E27FC236}">
                    <a16:creationId xmlns:a16="http://schemas.microsoft.com/office/drawing/2014/main" id="{7B21EDDF-07B3-E1E4-64A0-F30AA5047CD0}"/>
                  </a:ext>
                </a:extLst>
              </p14:cNvPr>
              <p14:cNvContentPartPr/>
              <p14:nvPr/>
            </p14:nvContentPartPr>
            <p14:xfrm>
              <a:off x="4444186" y="1810669"/>
              <a:ext cx="360" cy="360"/>
            </p14:xfrm>
          </p:contentPart>
        </mc:Choice>
        <mc:Fallback xmlns="">
          <p:pic>
            <p:nvPicPr>
              <p:cNvPr id="1849" name="Ink 1848">
                <a:extLst>
                  <a:ext uri="{FF2B5EF4-FFF2-40B4-BE49-F238E27FC236}">
                    <a16:creationId xmlns:a16="http://schemas.microsoft.com/office/drawing/2014/main" id="{7B21EDDF-07B3-E1E4-64A0-F30AA5047CD0}"/>
                  </a:ext>
                </a:extLst>
              </p:cNvPr>
              <p:cNvPicPr/>
              <p:nvPr/>
            </p:nvPicPr>
            <p:blipFill>
              <a:blip r:embed="rId21"/>
              <a:stretch>
                <a:fillRect/>
              </a:stretch>
            </p:blipFill>
            <p:spPr>
              <a:xfrm>
                <a:off x="4439866" y="180634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24" name="Ink 2723">
                <a:extLst>
                  <a:ext uri="{FF2B5EF4-FFF2-40B4-BE49-F238E27FC236}">
                    <a16:creationId xmlns:a16="http://schemas.microsoft.com/office/drawing/2014/main" id="{BEBC087B-1A08-57C4-C2E9-C151EAE18945}"/>
                  </a:ext>
                </a:extLst>
              </p14:cNvPr>
              <p14:cNvContentPartPr/>
              <p14:nvPr/>
            </p14:nvContentPartPr>
            <p14:xfrm>
              <a:off x="4379329" y="1749693"/>
              <a:ext cx="63720" cy="59760"/>
            </p14:xfrm>
          </p:contentPart>
        </mc:Choice>
        <mc:Fallback xmlns="">
          <p:pic>
            <p:nvPicPr>
              <p:cNvPr id="2724" name="Ink 2723">
                <a:extLst>
                  <a:ext uri="{FF2B5EF4-FFF2-40B4-BE49-F238E27FC236}">
                    <a16:creationId xmlns:a16="http://schemas.microsoft.com/office/drawing/2014/main" id="{BEBC087B-1A08-57C4-C2E9-C151EAE18945}"/>
                  </a:ext>
                </a:extLst>
              </p:cNvPr>
              <p:cNvPicPr/>
              <p:nvPr/>
            </p:nvPicPr>
            <p:blipFill>
              <a:blip r:embed="rId23"/>
              <a:stretch>
                <a:fillRect/>
              </a:stretch>
            </p:blipFill>
            <p:spPr>
              <a:xfrm>
                <a:off x="4375009" y="1745373"/>
                <a:ext cx="723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25" name="Ink 2724">
                <a:extLst>
                  <a:ext uri="{FF2B5EF4-FFF2-40B4-BE49-F238E27FC236}">
                    <a16:creationId xmlns:a16="http://schemas.microsoft.com/office/drawing/2014/main" id="{232499C5-F466-F3E4-C514-0C7A1793CF51}"/>
                  </a:ext>
                </a:extLst>
              </p14:cNvPr>
              <p14:cNvContentPartPr/>
              <p14:nvPr/>
            </p14:nvContentPartPr>
            <p14:xfrm>
              <a:off x="4386529" y="1759053"/>
              <a:ext cx="75600" cy="67320"/>
            </p14:xfrm>
          </p:contentPart>
        </mc:Choice>
        <mc:Fallback xmlns="">
          <p:pic>
            <p:nvPicPr>
              <p:cNvPr id="2725" name="Ink 2724">
                <a:extLst>
                  <a:ext uri="{FF2B5EF4-FFF2-40B4-BE49-F238E27FC236}">
                    <a16:creationId xmlns:a16="http://schemas.microsoft.com/office/drawing/2014/main" id="{232499C5-F466-F3E4-C514-0C7A1793CF51}"/>
                  </a:ext>
                </a:extLst>
              </p:cNvPr>
              <p:cNvPicPr/>
              <p:nvPr/>
            </p:nvPicPr>
            <p:blipFill>
              <a:blip r:embed="rId25"/>
              <a:stretch>
                <a:fillRect/>
              </a:stretch>
            </p:blipFill>
            <p:spPr>
              <a:xfrm>
                <a:off x="4382209" y="1754733"/>
                <a:ext cx="84240" cy="75960"/>
              </a:xfrm>
              <a:prstGeom prst="rect">
                <a:avLst/>
              </a:prstGeom>
            </p:spPr>
          </p:pic>
        </mc:Fallback>
      </mc:AlternateContent>
      <p:cxnSp>
        <p:nvCxnSpPr>
          <p:cNvPr id="2797" name="Straight Connector 2796">
            <a:extLst>
              <a:ext uri="{FF2B5EF4-FFF2-40B4-BE49-F238E27FC236}">
                <a16:creationId xmlns:a16="http://schemas.microsoft.com/office/drawing/2014/main" id="{D5A2238B-E00F-3794-6BB9-094E8C399595}"/>
              </a:ext>
            </a:extLst>
          </p:cNvPr>
          <p:cNvCxnSpPr/>
          <p:nvPr/>
        </p:nvCxnSpPr>
        <p:spPr>
          <a:xfrm>
            <a:off x="4772642" y="1618291"/>
            <a:ext cx="1011668" cy="78941"/>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9" name="Straight Connector 2798">
            <a:extLst>
              <a:ext uri="{FF2B5EF4-FFF2-40B4-BE49-F238E27FC236}">
                <a16:creationId xmlns:a16="http://schemas.microsoft.com/office/drawing/2014/main" id="{3EC3B5FD-6297-ADEB-BDDF-36515E84B61F}"/>
              </a:ext>
            </a:extLst>
          </p:cNvPr>
          <p:cNvCxnSpPr/>
          <p:nvPr/>
        </p:nvCxnSpPr>
        <p:spPr>
          <a:xfrm>
            <a:off x="4746328" y="1697232"/>
            <a:ext cx="249980" cy="146287"/>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1" name="Straight Connector 2800">
            <a:extLst>
              <a:ext uri="{FF2B5EF4-FFF2-40B4-BE49-F238E27FC236}">
                <a16:creationId xmlns:a16="http://schemas.microsoft.com/office/drawing/2014/main" id="{0EC40355-6CDA-3293-66FE-4BBEB7D4547C}"/>
              </a:ext>
            </a:extLst>
          </p:cNvPr>
          <p:cNvCxnSpPr/>
          <p:nvPr/>
        </p:nvCxnSpPr>
        <p:spPr>
          <a:xfrm flipV="1">
            <a:off x="4812112" y="1153788"/>
            <a:ext cx="865062" cy="125714"/>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3" name="Straight Connector 2802">
            <a:extLst>
              <a:ext uri="{FF2B5EF4-FFF2-40B4-BE49-F238E27FC236}">
                <a16:creationId xmlns:a16="http://schemas.microsoft.com/office/drawing/2014/main" id="{DDB2F4A1-16BF-ADCB-C61B-A50FCB9DC1EA}"/>
              </a:ext>
            </a:extLst>
          </p:cNvPr>
          <p:cNvCxnSpPr/>
          <p:nvPr/>
        </p:nvCxnSpPr>
        <p:spPr>
          <a:xfrm flipV="1">
            <a:off x="4746328" y="1026233"/>
            <a:ext cx="394705" cy="151304"/>
          </a:xfrm>
          <a:prstGeom prst="line">
            <a:avLst/>
          </a:prstGeom>
          <a:ln>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1"/>
                                        </p:tgtEl>
                                        <p:attrNameLst>
                                          <p:attrName>style.visibility</p:attrName>
                                        </p:attrNameLst>
                                      </p:cBhvr>
                                      <p:to>
                                        <p:strVal val="visible"/>
                                      </p:to>
                                    </p:set>
                                    <p:anim calcmode="lin" valueType="num">
                                      <p:cBhvr additive="base">
                                        <p:cTn id="7" dur="400" fill="hold"/>
                                        <p:tgtEl>
                                          <p:spTgt spid="1841"/>
                                        </p:tgtEl>
                                        <p:attrNameLst>
                                          <p:attrName>ppt_x</p:attrName>
                                        </p:attrNameLst>
                                      </p:cBhvr>
                                      <p:tavLst>
                                        <p:tav tm="0">
                                          <p:val>
                                            <p:strVal val="0-#ppt_w/2"/>
                                          </p:val>
                                        </p:tav>
                                        <p:tav tm="100000">
                                          <p:val>
                                            <p:strVal val="#ppt_x"/>
                                          </p:val>
                                        </p:tav>
                                      </p:tavLst>
                                    </p:anim>
                                    <p:anim calcmode="lin" valueType="num">
                                      <p:cBhvr additive="base">
                                        <p:cTn id="8" dur="400" fill="hold"/>
                                        <p:tgtEl>
                                          <p:spTgt spid="184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42">
                                            <p:txEl>
                                              <p:pRg st="0" end="0"/>
                                            </p:txEl>
                                          </p:spTgt>
                                        </p:tgtEl>
                                        <p:attrNameLst>
                                          <p:attrName>style.visibility</p:attrName>
                                        </p:attrNameLst>
                                      </p:cBhvr>
                                      <p:to>
                                        <p:strVal val="visible"/>
                                      </p:to>
                                    </p:set>
                                    <p:anim calcmode="lin" valueType="num">
                                      <p:cBhvr additive="base">
                                        <p:cTn id="11" dur="400" fill="hold"/>
                                        <p:tgtEl>
                                          <p:spTgt spid="1842">
                                            <p:txEl>
                                              <p:pRg st="0" end="0"/>
                                            </p:txEl>
                                          </p:spTgt>
                                        </p:tgtEl>
                                        <p:attrNameLst>
                                          <p:attrName>ppt_x</p:attrName>
                                        </p:attrNameLst>
                                      </p:cBhvr>
                                      <p:tavLst>
                                        <p:tav tm="0">
                                          <p:val>
                                            <p:strVal val="0-#ppt_w/2"/>
                                          </p:val>
                                        </p:tav>
                                        <p:tav tm="100000">
                                          <p:val>
                                            <p:strVal val="#ppt_x"/>
                                          </p:val>
                                        </p:tav>
                                      </p:tavLst>
                                    </p:anim>
                                    <p:anim calcmode="lin" valueType="num">
                                      <p:cBhvr additive="base">
                                        <p:cTn id="12" dur="400" fill="hold"/>
                                        <p:tgtEl>
                                          <p:spTgt spid="1842">
                                            <p:txEl>
                                              <p:pRg st="0" end="0"/>
                                            </p:txEl>
                                          </p:spTgt>
                                        </p:tgtEl>
                                        <p:attrNameLst>
                                          <p:attrName>ppt_y</p:attrName>
                                        </p:attrNameLst>
                                      </p:cBhvr>
                                      <p:tavLst>
                                        <p:tav tm="0">
                                          <p:val>
                                            <p:strVal val="#ppt_y"/>
                                          </p:val>
                                        </p:tav>
                                        <p:tav tm="100000">
                                          <p:val>
                                            <p:strVal val="#ppt_y"/>
                                          </p:val>
                                        </p:tav>
                                      </p:tavLst>
                                    </p:anim>
                                  </p:childTnLst>
                                </p:cTn>
                              </p:par>
                              <p:par>
                                <p:cTn id="13" presetID="1" presetClass="mediacall" presetSubtype="0" fill="hold" nodeType="withEffect">
                                  <p:stCondLst>
                                    <p:cond delay="180"/>
                                  </p:stCondLst>
                                  <p:childTnLst>
                                    <p:cmd type="call" cmd="playFrom(0.0)">
                                      <p:cBhvr>
                                        <p:cTn id="14" dur="2002" fill="hold"/>
                                        <p:tgtEl>
                                          <p:spTgt spid="12"/>
                                        </p:tgtEl>
                                      </p:cBhvr>
                                    </p:cmd>
                                  </p:childTnLst>
                                </p:cTn>
                              </p:par>
                              <p:par>
                                <p:cTn id="15" presetID="42" presetClass="path" presetSubtype="0" accel="50000" decel="50000" fill="hold" nodeType="withEffect">
                                  <p:stCondLst>
                                    <p:cond delay="170"/>
                                  </p:stCondLst>
                                  <p:childTnLst>
                                    <p:animMotion origin="layout" path="M 1.11111E-6 8.64198E-7 L 0.74097 -0.05833 " pathEditMode="relative" rAng="0" ptsTypes="AA">
                                      <p:cBhvr>
                                        <p:cTn id="16" dur="1000" fill="hold"/>
                                        <p:tgtEl>
                                          <p:spTgt spid="12"/>
                                        </p:tgtEl>
                                        <p:attrNameLst>
                                          <p:attrName>ppt_x</p:attrName>
                                          <p:attrName>ppt_y</p:attrName>
                                        </p:attrNameLst>
                                      </p:cBhvr>
                                      <p:rCtr x="37049" y="-2932"/>
                                    </p:animMotion>
                                  </p:childTnLst>
                                </p:cTn>
                              </p:par>
                              <p:par>
                                <p:cTn id="17" presetID="42" presetClass="path" presetSubtype="0" accel="50000" decel="50000" fill="hold" nodeType="withEffect">
                                  <p:stCondLst>
                                    <p:cond delay="130"/>
                                  </p:stCondLst>
                                  <p:childTnLst>
                                    <p:animMotion origin="layout" path="M -8.33333E-7 -4.93827E-7 L -0.13021 -0.00679 " pathEditMode="relative" rAng="0" ptsTypes="AA">
                                      <p:cBhvr>
                                        <p:cTn id="18" dur="2000" fill="hold"/>
                                        <p:tgtEl>
                                          <p:spTgt spid="5"/>
                                        </p:tgtEl>
                                        <p:attrNameLst>
                                          <p:attrName>ppt_x</p:attrName>
                                          <p:attrName>ppt_y</p:attrName>
                                        </p:attrNameLst>
                                      </p:cBhvr>
                                      <p:rCtr x="-6510" y="-340"/>
                                    </p:animMotion>
                                  </p:childTnLst>
                                </p:cTn>
                              </p:par>
                              <p:par>
                                <p:cTn id="19" presetID="2" presetClass="entr" presetSubtype="3" fill="hold" nodeType="withEffect">
                                  <p:stCondLst>
                                    <p:cond delay="1500"/>
                                  </p:stCondLst>
                                  <p:childTnLst>
                                    <p:set>
                                      <p:cBhvr>
                                        <p:cTn id="20" dur="1" fill="hold">
                                          <p:stCondLst>
                                            <p:cond delay="0"/>
                                          </p:stCondLst>
                                        </p:cTn>
                                        <p:tgtEl>
                                          <p:spTgt spid="3078"/>
                                        </p:tgtEl>
                                        <p:attrNameLst>
                                          <p:attrName>style.visibility</p:attrName>
                                        </p:attrNameLst>
                                      </p:cBhvr>
                                      <p:to>
                                        <p:strVal val="visible"/>
                                      </p:to>
                                    </p:set>
                                    <p:anim calcmode="lin" valueType="num">
                                      <p:cBhvr additive="base">
                                        <p:cTn id="21" dur="500" fill="hold"/>
                                        <p:tgtEl>
                                          <p:spTgt spid="3078"/>
                                        </p:tgtEl>
                                        <p:attrNameLst>
                                          <p:attrName>ppt_x</p:attrName>
                                        </p:attrNameLst>
                                      </p:cBhvr>
                                      <p:tavLst>
                                        <p:tav tm="0">
                                          <p:val>
                                            <p:strVal val="1+#ppt_w/2"/>
                                          </p:val>
                                        </p:tav>
                                        <p:tav tm="100000">
                                          <p:val>
                                            <p:strVal val="#ppt_x"/>
                                          </p:val>
                                        </p:tav>
                                      </p:tavLst>
                                    </p:anim>
                                    <p:anim calcmode="lin" valueType="num">
                                      <p:cBhvr additive="base">
                                        <p:cTn id="22" dur="500" fill="hold"/>
                                        <p:tgtEl>
                                          <p:spTgt spid="3078"/>
                                        </p:tgtEl>
                                        <p:attrNameLst>
                                          <p:attrName>ppt_y</p:attrName>
                                        </p:attrNameLst>
                                      </p:cBhvr>
                                      <p:tavLst>
                                        <p:tav tm="0">
                                          <p:val>
                                            <p:strVal val="0-#ppt_h/2"/>
                                          </p:val>
                                        </p:tav>
                                        <p:tav tm="100000">
                                          <p:val>
                                            <p:strVal val="#ppt_y"/>
                                          </p:val>
                                        </p:tav>
                                      </p:tavLst>
                                    </p:anim>
                                  </p:childTnLst>
                                </p:cTn>
                              </p:par>
                              <p:par>
                                <p:cTn id="23" presetID="1" presetClass="exit" presetSubtype="0" fill="hold" grpId="0" nodeType="withEffect">
                                  <p:stCondLst>
                                    <p:cond delay="5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nodeType="withEffect">
                                  <p:stCondLst>
                                    <p:cond delay="200"/>
                                  </p:stCondLst>
                                  <p:childTnLst>
                                    <p:set>
                                      <p:cBhvr>
                                        <p:cTn id="26" dur="1" fill="hold">
                                          <p:stCondLst>
                                            <p:cond delay="0"/>
                                          </p:stCondLst>
                                        </p:cTn>
                                        <p:tgtEl>
                                          <p:spTgt spid="2725"/>
                                        </p:tgtEl>
                                        <p:attrNameLst>
                                          <p:attrName>style.visibility</p:attrName>
                                        </p:attrNameLst>
                                      </p:cBhvr>
                                      <p:to>
                                        <p:strVal val="hidden"/>
                                      </p:to>
                                    </p:set>
                                  </p:childTnLst>
                                </p:cTn>
                              </p:par>
                              <p:par>
                                <p:cTn id="27" presetID="1" presetClass="mediacall" presetSubtype="0" fill="hold" nodeType="withEffect">
                                  <p:stCondLst>
                                    <p:cond delay="0"/>
                                  </p:stCondLst>
                                  <p:childTnLst>
                                    <p:cmd type="call" cmd="playFrom(0.0)">
                                      <p:cBhvr>
                                        <p:cTn id="28" dur="1693" fill="hold"/>
                                        <p:tgtEl>
                                          <p:spTgt spid="15"/>
                                        </p:tgtEl>
                                      </p:cBhvr>
                                    </p:cmd>
                                  </p:childTnLst>
                                </p:cTn>
                              </p:par>
                              <p:par>
                                <p:cTn id="29" presetID="1" presetClass="exit" presetSubtype="0" fill="hold" nodeType="withEffect">
                                  <p:stCondLst>
                                    <p:cond delay="20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nodeType="withEffect">
                                  <p:stCondLst>
                                    <p:cond delay="20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nodeType="withEffect">
                                  <p:stCondLst>
                                    <p:cond delay="200"/>
                                  </p:stCondLst>
                                  <p:childTnLst>
                                    <p:set>
                                      <p:cBhvr>
                                        <p:cTn id="34" dur="1" fill="hold">
                                          <p:stCondLst>
                                            <p:cond delay="0"/>
                                          </p:stCondLst>
                                        </p:cTn>
                                        <p:tgtEl>
                                          <p:spTgt spid="1849"/>
                                        </p:tgtEl>
                                        <p:attrNameLst>
                                          <p:attrName>style.visibility</p:attrName>
                                        </p:attrNameLst>
                                      </p:cBhvr>
                                      <p:to>
                                        <p:strVal val="hidden"/>
                                      </p:to>
                                    </p:set>
                                  </p:childTnLst>
                                </p:cTn>
                              </p:par>
                              <p:par>
                                <p:cTn id="35" presetID="1" presetClass="exit" presetSubtype="0" fill="hold" nodeType="withEffect">
                                  <p:stCondLst>
                                    <p:cond delay="20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nodeType="withEffect">
                                  <p:stCondLst>
                                    <p:cond delay="20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xit" presetSubtype="0" fill="hold" nodeType="withEffect">
                                  <p:stCondLst>
                                    <p:cond delay="200"/>
                                  </p:stCondLst>
                                  <p:childTnLst>
                                    <p:set>
                                      <p:cBhvr>
                                        <p:cTn id="40" dur="1" fill="hold">
                                          <p:stCondLst>
                                            <p:cond delay="0"/>
                                          </p:stCondLst>
                                        </p:cTn>
                                        <p:tgtEl>
                                          <p:spTgt spid="22"/>
                                        </p:tgtEl>
                                        <p:attrNameLst>
                                          <p:attrName>style.visibility</p:attrName>
                                        </p:attrNameLst>
                                      </p:cBhvr>
                                      <p:to>
                                        <p:strVal val="hidden"/>
                                      </p:to>
                                    </p:set>
                                  </p:childTnLst>
                                </p:cTn>
                              </p:par>
                              <p:par>
                                <p:cTn id="41" presetID="1" presetClass="exit" presetSubtype="0" fill="hold" nodeType="withEffect">
                                  <p:stCondLst>
                                    <p:cond delay="200"/>
                                  </p:stCondLst>
                                  <p:childTnLst>
                                    <p:set>
                                      <p:cBhvr>
                                        <p:cTn id="42" dur="1" fill="hold">
                                          <p:stCondLst>
                                            <p:cond delay="0"/>
                                          </p:stCondLst>
                                        </p:cTn>
                                        <p:tgtEl>
                                          <p:spTgt spid="23"/>
                                        </p:tgtEl>
                                        <p:attrNameLst>
                                          <p:attrName>style.visibility</p:attrName>
                                        </p:attrNameLst>
                                      </p:cBhvr>
                                      <p:to>
                                        <p:strVal val="hidden"/>
                                      </p:to>
                                    </p:set>
                                  </p:childTnLst>
                                </p:cTn>
                              </p:par>
                              <p:par>
                                <p:cTn id="43" presetID="1" presetClass="exit" presetSubtype="0" fill="hold" nodeType="withEffect">
                                  <p:stCondLst>
                                    <p:cond delay="200"/>
                                  </p:stCondLst>
                                  <p:childTnLst>
                                    <p:set>
                                      <p:cBhvr>
                                        <p:cTn id="44" dur="1" fill="hold">
                                          <p:stCondLst>
                                            <p:cond delay="0"/>
                                          </p:stCondLst>
                                        </p:cTn>
                                        <p:tgtEl>
                                          <p:spTgt spid="2724"/>
                                        </p:tgtEl>
                                        <p:attrNameLst>
                                          <p:attrName>style.visibility</p:attrName>
                                        </p:attrNameLst>
                                      </p:cBhvr>
                                      <p:to>
                                        <p:strVal val="hidden"/>
                                      </p:to>
                                    </p:set>
                                  </p:childTnLst>
                                </p:cTn>
                              </p:par>
                              <p:par>
                                <p:cTn id="45" presetID="1" presetClass="exit" presetSubtype="0" fill="hold" nodeType="withEffect">
                                  <p:stCondLst>
                                    <p:cond delay="50"/>
                                  </p:stCondLst>
                                  <p:childTnLst>
                                    <p:set>
                                      <p:cBhvr>
                                        <p:cTn id="46" dur="1" fill="hold">
                                          <p:stCondLst>
                                            <p:cond delay="0"/>
                                          </p:stCondLst>
                                        </p:cTn>
                                        <p:tgtEl>
                                          <p:spTgt spid="2803"/>
                                        </p:tgtEl>
                                        <p:attrNameLst>
                                          <p:attrName>style.visibility</p:attrName>
                                        </p:attrNameLst>
                                      </p:cBhvr>
                                      <p:to>
                                        <p:strVal val="hidden"/>
                                      </p:to>
                                    </p:set>
                                  </p:childTnLst>
                                </p:cTn>
                              </p:par>
                              <p:par>
                                <p:cTn id="47" presetID="1" presetClass="exit" presetSubtype="0" fill="hold" nodeType="withEffect">
                                  <p:stCondLst>
                                    <p:cond delay="50"/>
                                  </p:stCondLst>
                                  <p:childTnLst>
                                    <p:set>
                                      <p:cBhvr>
                                        <p:cTn id="48" dur="1" fill="hold">
                                          <p:stCondLst>
                                            <p:cond delay="0"/>
                                          </p:stCondLst>
                                        </p:cTn>
                                        <p:tgtEl>
                                          <p:spTgt spid="2801"/>
                                        </p:tgtEl>
                                        <p:attrNameLst>
                                          <p:attrName>style.visibility</p:attrName>
                                        </p:attrNameLst>
                                      </p:cBhvr>
                                      <p:to>
                                        <p:strVal val="hidden"/>
                                      </p:to>
                                    </p:set>
                                  </p:childTnLst>
                                </p:cTn>
                              </p:par>
                              <p:par>
                                <p:cTn id="49" presetID="1" presetClass="exit" presetSubtype="0" fill="hold" nodeType="withEffect">
                                  <p:stCondLst>
                                    <p:cond delay="50"/>
                                  </p:stCondLst>
                                  <p:childTnLst>
                                    <p:set>
                                      <p:cBhvr>
                                        <p:cTn id="50" dur="1" fill="hold">
                                          <p:stCondLst>
                                            <p:cond delay="0"/>
                                          </p:stCondLst>
                                        </p:cTn>
                                        <p:tgtEl>
                                          <p:spTgt spid="2797"/>
                                        </p:tgtEl>
                                        <p:attrNameLst>
                                          <p:attrName>style.visibility</p:attrName>
                                        </p:attrNameLst>
                                      </p:cBhvr>
                                      <p:to>
                                        <p:strVal val="hidden"/>
                                      </p:to>
                                    </p:set>
                                  </p:childTnLst>
                                </p:cTn>
                              </p:par>
                              <p:par>
                                <p:cTn id="51" presetID="1" presetClass="exit" presetSubtype="0" fill="hold" nodeType="withEffect">
                                  <p:stCondLst>
                                    <p:cond delay="50"/>
                                  </p:stCondLst>
                                  <p:childTnLst>
                                    <p:set>
                                      <p:cBhvr>
                                        <p:cTn id="52" dur="1" fill="hold">
                                          <p:stCondLst>
                                            <p:cond delay="0"/>
                                          </p:stCondLst>
                                        </p:cTn>
                                        <p:tgtEl>
                                          <p:spTgt spid="27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3" fill="hold" display="0">
                  <p:stCondLst>
                    <p:cond delay="indefinite"/>
                  </p:stCondLst>
                </p:cTn>
                <p:tgtEl>
                  <p:spTgt spid="12"/>
                </p:tgtEl>
              </p:cMediaNode>
            </p:video>
            <p:seq concurrent="1" nextAc="seek">
              <p:cTn id="54" restart="whenNotActive" fill="hold" evtFilter="cancelBubble" nodeType="interactiveSeq">
                <p:stCondLst>
                  <p:cond evt="onClick" delay="0">
                    <p:tgtEl>
                      <p:spTgt spid="12"/>
                    </p:tgtEl>
                  </p:cond>
                </p:stCondLst>
                <p:endSync evt="end" delay="0">
                  <p:rtn val="all"/>
                </p:endSync>
                <p:childTnLst>
                  <p:par>
                    <p:cTn id="55" fill="hold">
                      <p:stCondLst>
                        <p:cond delay="0"/>
                      </p:stCondLst>
                      <p:childTnLst>
                        <p:par>
                          <p:cTn id="56" fill="hold">
                            <p:stCondLst>
                              <p:cond delay="0"/>
                            </p:stCondLst>
                            <p:childTnLst>
                              <p:par>
                                <p:cTn id="57" presetID="2" presetClass="mediacall" presetSubtype="0" fill="hold" nodeType="withEffect">
                                  <p:stCondLst>
                                    <p:cond delay="0"/>
                                  </p:stCondLst>
                                  <p:childTnLst>
                                    <p:cmd type="call" cmd="togglePause">
                                      <p:cBhvr>
                                        <p:cTn id="58" dur="1" fill="hold"/>
                                        <p:tgtEl>
                                          <p:spTgt spid="12"/>
                                        </p:tgtEl>
                                      </p:cBhvr>
                                    </p:cmd>
                                  </p:childTnLst>
                                </p:cTn>
                              </p:par>
                            </p:childTnLst>
                          </p:cTn>
                        </p:par>
                      </p:childTnLst>
                    </p:cTn>
                  </p:par>
                </p:childTnLst>
              </p:cTn>
              <p:nextCondLst>
                <p:cond evt="onClick" delay="0">
                  <p:tgtEl>
                    <p:spTgt spid="12"/>
                  </p:tgtEl>
                </p:cond>
              </p:nextCondLst>
            </p:seq>
            <p:video>
              <p:cMediaNode vol="80000" showWhenStopped="0">
                <p:cTn id="59" fill="hold" display="0">
                  <p:stCondLst>
                    <p:cond delay="indefinite"/>
                  </p:stCondLst>
                </p:cTn>
                <p:tgtEl>
                  <p:spTgt spid="15"/>
                </p:tgtEl>
              </p:cMediaNode>
            </p:video>
          </p:childTnLst>
        </p:cTn>
      </p:par>
    </p:tnLst>
    <p:bldLst>
      <p:bldP spid="1841" grpId="0"/>
      <p:bldP spid="1842" grpId="0" build="p"/>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2"/>
        <p:cNvGrpSpPr/>
        <p:nvPr/>
      </p:nvGrpSpPr>
      <p:grpSpPr>
        <a:xfrm>
          <a:off x="0" y="0"/>
          <a:ext cx="0" cy="0"/>
          <a:chOff x="0" y="0"/>
          <a:chExt cx="0" cy="0"/>
        </a:xfrm>
      </p:grpSpPr>
      <p:sp>
        <p:nvSpPr>
          <p:cNvPr id="2033" name="Google Shape;2033;p65"/>
          <p:cNvSpPr/>
          <p:nvPr/>
        </p:nvSpPr>
        <p:spPr>
          <a:xfrm>
            <a:off x="714799" y="458400"/>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txBox="1">
            <a:spLocks noGrp="1"/>
          </p:cNvSpPr>
          <p:nvPr>
            <p:ph type="subTitle" idx="2"/>
          </p:nvPr>
        </p:nvSpPr>
        <p:spPr>
          <a:xfrm>
            <a:off x="1681480" y="1638300"/>
            <a:ext cx="2570480" cy="57277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b="1">
                <a:solidFill>
                  <a:schemeClr val="bg2">
                    <a:lumMod val="75000"/>
                    <a:lumOff val="25000"/>
                  </a:schemeClr>
                </a:solidFill>
                <a:latin typeface="Quicksand" charset="0"/>
                <a:cs typeface="Quicksand" charset="0"/>
                <a:sym typeface="+mn-ea"/>
              </a:rPr>
              <a:t>1. GIỚI THIỆU THUẬT TOÁN</a:t>
            </a:r>
            <a:endParaRPr lang="en-GB"/>
          </a:p>
        </p:txBody>
      </p:sp>
      <p:sp>
        <p:nvSpPr>
          <p:cNvPr id="2043" name="Google Shape;2043;p65"/>
          <p:cNvSpPr txBox="1">
            <a:spLocks noGrp="1"/>
          </p:cNvSpPr>
          <p:nvPr>
            <p:ph type="subTitle" idx="4"/>
          </p:nvPr>
        </p:nvSpPr>
        <p:spPr>
          <a:xfrm>
            <a:off x="5103495" y="1638300"/>
            <a:ext cx="2333625" cy="57277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altLang="en-GB" b="1">
                <a:solidFill>
                  <a:schemeClr val="bg2">
                    <a:lumMod val="75000"/>
                    <a:lumOff val="25000"/>
                  </a:schemeClr>
                </a:solidFill>
                <a:latin typeface="Quicksand" charset="0"/>
                <a:cs typeface="Quicksand" charset="0"/>
                <a:sym typeface="+mn-ea"/>
              </a:rPr>
              <a:t>2. ĐỘNG LỰC ĐỀ XUẤT</a:t>
            </a:r>
            <a:endParaRPr lang="en-GB"/>
          </a:p>
        </p:txBody>
      </p:sp>
      <p:sp>
        <p:nvSpPr>
          <p:cNvPr id="2044" name="Google Shape;2044;p65"/>
          <p:cNvSpPr txBox="1">
            <a:spLocks noGrp="1"/>
          </p:cNvSpPr>
          <p:nvPr>
            <p:ph type="subTitle" idx="6"/>
          </p:nvPr>
        </p:nvSpPr>
        <p:spPr>
          <a:xfrm>
            <a:off x="1681480" y="3236595"/>
            <a:ext cx="2569845" cy="89027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b="1">
                <a:solidFill>
                  <a:schemeClr val="bg2">
                    <a:lumMod val="75000"/>
                    <a:lumOff val="25000"/>
                  </a:schemeClr>
                </a:solidFill>
                <a:latin typeface="Quicksand" charset="0"/>
                <a:cs typeface="Quicksand" charset="0"/>
                <a:sym typeface="+mn-ea"/>
              </a:rPr>
              <a:t>3. MỤC ĐÍCH, NỘI DUNG </a:t>
            </a:r>
          </a:p>
          <a:p>
            <a:pPr marL="0" lvl="0" indent="0" algn="l" rtl="0">
              <a:spcBef>
                <a:spcPts val="0"/>
              </a:spcBef>
              <a:spcAft>
                <a:spcPts val="0"/>
              </a:spcAft>
              <a:buNone/>
            </a:pPr>
            <a:r>
              <a:rPr lang="en-US" altLang="en-GB" b="1">
                <a:solidFill>
                  <a:schemeClr val="bg2">
                    <a:lumMod val="75000"/>
                    <a:lumOff val="25000"/>
                  </a:schemeClr>
                </a:solidFill>
                <a:latin typeface="Quicksand" charset="0"/>
                <a:cs typeface="Quicksand" charset="0"/>
                <a:sym typeface="+mn-ea"/>
              </a:rPr>
              <a:t>THUẬT TOÁN CUCKOO SEARCH ALGORITHM</a:t>
            </a:r>
            <a:endParaRPr lang="en-US" altLang="en-GB"/>
          </a:p>
        </p:txBody>
      </p:sp>
      <p:sp>
        <p:nvSpPr>
          <p:cNvPr id="2046" name="Google Shape;2046;p65"/>
          <p:cNvSpPr txBox="1">
            <a:spLocks noGrp="1"/>
          </p:cNvSpPr>
          <p:nvPr>
            <p:ph type="subTitle" idx="8"/>
          </p:nvPr>
        </p:nvSpPr>
        <p:spPr>
          <a:xfrm>
            <a:off x="5103495" y="3291205"/>
            <a:ext cx="2437130" cy="83566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b="1">
                <a:solidFill>
                  <a:schemeClr val="bg2">
                    <a:lumMod val="75000"/>
                    <a:lumOff val="25000"/>
                  </a:schemeClr>
                </a:solidFill>
                <a:latin typeface="Quicksand" charset="0"/>
                <a:cs typeface="Quicksand" charset="0"/>
                <a:sym typeface="+mn-ea"/>
              </a:rPr>
              <a:t>4. THUẬT TOÁN, KẾT QUẢ THỰC NGHIỆM VÀ KẾT LUẬN</a:t>
            </a:r>
            <a:endParaRPr lang="en-GB"/>
          </a:p>
        </p:txBody>
      </p:sp>
      <p:sp>
        <p:nvSpPr>
          <p:cNvPr id="2047" name="Google Shape;2047;p65"/>
          <p:cNvSpPr/>
          <p:nvPr/>
        </p:nvSpPr>
        <p:spPr>
          <a:xfrm>
            <a:off x="755700" y="3236825"/>
            <a:ext cx="783600" cy="7836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755850" y="1487150"/>
            <a:ext cx="783600" cy="7836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7540700" y="3236825"/>
            <a:ext cx="783600" cy="7836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7540700" y="1487150"/>
            <a:ext cx="783600" cy="7836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1" name="Google Shape;2051;p65"/>
          <p:cNvGrpSpPr/>
          <p:nvPr/>
        </p:nvGrpSpPr>
        <p:grpSpPr>
          <a:xfrm>
            <a:off x="7715075" y="3423461"/>
            <a:ext cx="470539" cy="399070"/>
            <a:chOff x="7180725" y="3466999"/>
            <a:chExt cx="470539" cy="399070"/>
          </a:xfrm>
        </p:grpSpPr>
        <p:sp>
          <p:nvSpPr>
            <p:cNvPr id="2052" name="Google Shape;2052;p65"/>
            <p:cNvSpPr/>
            <p:nvPr/>
          </p:nvSpPr>
          <p:spPr>
            <a:xfrm>
              <a:off x="7190109" y="3475951"/>
              <a:ext cx="451771" cy="60791"/>
            </a:xfrm>
            <a:custGeom>
              <a:avLst/>
              <a:gdLst/>
              <a:ahLst/>
              <a:cxnLst/>
              <a:rect l="l" t="t" r="r" b="b"/>
              <a:pathLst>
                <a:path w="20942" h="2818" extrusionOk="0">
                  <a:moveTo>
                    <a:pt x="0" y="0"/>
                  </a:moveTo>
                  <a:lnTo>
                    <a:pt x="0" y="2817"/>
                  </a:lnTo>
                  <a:lnTo>
                    <a:pt x="20942" y="2817"/>
                  </a:lnTo>
                  <a:lnTo>
                    <a:pt x="209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7190109" y="3536721"/>
              <a:ext cx="451771" cy="320416"/>
            </a:xfrm>
            <a:custGeom>
              <a:avLst/>
              <a:gdLst/>
              <a:ahLst/>
              <a:cxnLst/>
              <a:rect l="l" t="t" r="r" b="b"/>
              <a:pathLst>
                <a:path w="20942" h="14853" extrusionOk="0">
                  <a:moveTo>
                    <a:pt x="0" y="0"/>
                  </a:moveTo>
                  <a:lnTo>
                    <a:pt x="0" y="14852"/>
                  </a:lnTo>
                  <a:lnTo>
                    <a:pt x="20942" y="14852"/>
                  </a:lnTo>
                  <a:lnTo>
                    <a:pt x="209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7390733" y="3584073"/>
              <a:ext cx="50523" cy="50523"/>
            </a:xfrm>
            <a:custGeom>
              <a:avLst/>
              <a:gdLst/>
              <a:ahLst/>
              <a:cxnLst/>
              <a:rect l="l" t="t" r="r" b="b"/>
              <a:pathLst>
                <a:path w="2342" h="2342" extrusionOk="0">
                  <a:moveTo>
                    <a:pt x="1" y="1"/>
                  </a:moveTo>
                  <a:lnTo>
                    <a:pt x="1" y="2342"/>
                  </a:lnTo>
                  <a:lnTo>
                    <a:pt x="2341" y="2342"/>
                  </a:lnTo>
                  <a:lnTo>
                    <a:pt x="2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7390733" y="3747182"/>
              <a:ext cx="50523" cy="50523"/>
            </a:xfrm>
            <a:custGeom>
              <a:avLst/>
              <a:gdLst/>
              <a:ahLst/>
              <a:cxnLst/>
              <a:rect l="l" t="t" r="r" b="b"/>
              <a:pathLst>
                <a:path w="2342" h="2342" extrusionOk="0">
                  <a:moveTo>
                    <a:pt x="1" y="1"/>
                  </a:moveTo>
                  <a:lnTo>
                    <a:pt x="1" y="2341"/>
                  </a:lnTo>
                  <a:lnTo>
                    <a:pt x="2341" y="2341"/>
                  </a:lnTo>
                  <a:lnTo>
                    <a:pt x="2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7523901" y="3747182"/>
              <a:ext cx="50523" cy="50523"/>
            </a:xfrm>
            <a:custGeom>
              <a:avLst/>
              <a:gdLst/>
              <a:ahLst/>
              <a:cxnLst/>
              <a:rect l="l" t="t" r="r" b="b"/>
              <a:pathLst>
                <a:path w="2342" h="2342" extrusionOk="0">
                  <a:moveTo>
                    <a:pt x="0" y="1"/>
                  </a:moveTo>
                  <a:lnTo>
                    <a:pt x="0" y="2341"/>
                  </a:lnTo>
                  <a:lnTo>
                    <a:pt x="2341" y="2341"/>
                  </a:lnTo>
                  <a:lnTo>
                    <a:pt x="2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7251763" y="3729752"/>
              <a:ext cx="72419" cy="71966"/>
            </a:xfrm>
            <a:custGeom>
              <a:avLst/>
              <a:gdLst/>
              <a:ahLst/>
              <a:cxnLst/>
              <a:rect l="l" t="t" r="r" b="b"/>
              <a:pathLst>
                <a:path w="3357" h="3336" extrusionOk="0">
                  <a:moveTo>
                    <a:pt x="1430" y="3336"/>
                  </a:moveTo>
                  <a:cubicBezTo>
                    <a:pt x="2714" y="3336"/>
                    <a:pt x="3356" y="1803"/>
                    <a:pt x="2466" y="891"/>
                  </a:cubicBezTo>
                  <a:cubicBezTo>
                    <a:pt x="1554" y="1"/>
                    <a:pt x="21" y="643"/>
                    <a:pt x="1" y="1906"/>
                  </a:cubicBezTo>
                  <a:cubicBezTo>
                    <a:pt x="21" y="2694"/>
                    <a:pt x="643" y="3336"/>
                    <a:pt x="1430" y="3336"/>
                  </a:cubicBezTo>
                  <a:close/>
                  <a:moveTo>
                    <a:pt x="1430" y="3336"/>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7180725" y="3466999"/>
              <a:ext cx="470539" cy="399070"/>
            </a:xfrm>
            <a:custGeom>
              <a:avLst/>
              <a:gdLst/>
              <a:ahLst/>
              <a:cxnLst/>
              <a:rect l="l" t="t" r="r" b="b"/>
              <a:pathLst>
                <a:path w="21812" h="18499" extrusionOk="0">
                  <a:moveTo>
                    <a:pt x="21377" y="1"/>
                  </a:moveTo>
                  <a:lnTo>
                    <a:pt x="435" y="1"/>
                  </a:lnTo>
                  <a:cubicBezTo>
                    <a:pt x="207" y="1"/>
                    <a:pt x="0" y="187"/>
                    <a:pt x="21" y="415"/>
                  </a:cubicBezTo>
                  <a:lnTo>
                    <a:pt x="21" y="18084"/>
                  </a:lnTo>
                  <a:cubicBezTo>
                    <a:pt x="0" y="18312"/>
                    <a:pt x="207" y="18498"/>
                    <a:pt x="435" y="18498"/>
                  </a:cubicBezTo>
                  <a:lnTo>
                    <a:pt x="9218" y="18498"/>
                  </a:lnTo>
                  <a:cubicBezTo>
                    <a:pt x="9736" y="18457"/>
                    <a:pt x="9736" y="17691"/>
                    <a:pt x="9218" y="17649"/>
                  </a:cubicBezTo>
                  <a:lnTo>
                    <a:pt x="870" y="17649"/>
                  </a:lnTo>
                  <a:lnTo>
                    <a:pt x="870" y="3667"/>
                  </a:lnTo>
                  <a:lnTo>
                    <a:pt x="20963" y="3667"/>
                  </a:lnTo>
                  <a:lnTo>
                    <a:pt x="20963" y="17649"/>
                  </a:lnTo>
                  <a:lnTo>
                    <a:pt x="12615" y="17649"/>
                  </a:lnTo>
                  <a:cubicBezTo>
                    <a:pt x="12097" y="17691"/>
                    <a:pt x="12097" y="18457"/>
                    <a:pt x="12615" y="18498"/>
                  </a:cubicBezTo>
                  <a:lnTo>
                    <a:pt x="21377" y="18498"/>
                  </a:lnTo>
                  <a:cubicBezTo>
                    <a:pt x="21625" y="18498"/>
                    <a:pt x="21812" y="18312"/>
                    <a:pt x="21812" y="18084"/>
                  </a:cubicBezTo>
                  <a:lnTo>
                    <a:pt x="21812" y="415"/>
                  </a:lnTo>
                  <a:cubicBezTo>
                    <a:pt x="21812" y="187"/>
                    <a:pt x="21625" y="1"/>
                    <a:pt x="21377" y="1"/>
                  </a:cubicBezTo>
                  <a:close/>
                  <a:moveTo>
                    <a:pt x="870" y="2797"/>
                  </a:moveTo>
                  <a:lnTo>
                    <a:pt x="870" y="850"/>
                  </a:lnTo>
                  <a:lnTo>
                    <a:pt x="20963" y="850"/>
                  </a:lnTo>
                  <a:lnTo>
                    <a:pt x="20963" y="2797"/>
                  </a:lnTo>
                  <a:close/>
                  <a:moveTo>
                    <a:pt x="870" y="2797"/>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7582880" y="3496057"/>
              <a:ext cx="40686" cy="20580"/>
            </a:xfrm>
            <a:custGeom>
              <a:avLst/>
              <a:gdLst/>
              <a:ahLst/>
              <a:cxnLst/>
              <a:rect l="l" t="t" r="r" b="b"/>
              <a:pathLst>
                <a:path w="1886" h="954" extrusionOk="0">
                  <a:moveTo>
                    <a:pt x="1264" y="62"/>
                  </a:moveTo>
                  <a:lnTo>
                    <a:pt x="518" y="62"/>
                  </a:lnTo>
                  <a:cubicBezTo>
                    <a:pt x="1" y="83"/>
                    <a:pt x="1" y="870"/>
                    <a:pt x="518" y="912"/>
                  </a:cubicBezTo>
                  <a:lnTo>
                    <a:pt x="1264" y="912"/>
                  </a:lnTo>
                  <a:cubicBezTo>
                    <a:pt x="1886" y="953"/>
                    <a:pt x="1886" y="0"/>
                    <a:pt x="1264" y="62"/>
                  </a:cubicBezTo>
                  <a:close/>
                  <a:moveTo>
                    <a:pt x="1264" y="62"/>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7492620" y="3497394"/>
              <a:ext cx="38895" cy="18337"/>
            </a:xfrm>
            <a:custGeom>
              <a:avLst/>
              <a:gdLst/>
              <a:ahLst/>
              <a:cxnLst/>
              <a:rect l="l" t="t" r="r" b="b"/>
              <a:pathLst>
                <a:path w="1803" h="850" extrusionOk="0">
                  <a:moveTo>
                    <a:pt x="1264" y="0"/>
                  </a:moveTo>
                  <a:lnTo>
                    <a:pt x="539" y="0"/>
                  </a:lnTo>
                  <a:cubicBezTo>
                    <a:pt x="0" y="21"/>
                    <a:pt x="0" y="808"/>
                    <a:pt x="539" y="850"/>
                  </a:cubicBezTo>
                  <a:lnTo>
                    <a:pt x="1264" y="850"/>
                  </a:lnTo>
                  <a:cubicBezTo>
                    <a:pt x="1803" y="808"/>
                    <a:pt x="1803" y="21"/>
                    <a:pt x="1264" y="0"/>
                  </a:cubicBezTo>
                  <a:close/>
                  <a:moveTo>
                    <a:pt x="1264"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7535960" y="3496057"/>
              <a:ext cx="40686" cy="20580"/>
            </a:xfrm>
            <a:custGeom>
              <a:avLst/>
              <a:gdLst/>
              <a:ahLst/>
              <a:cxnLst/>
              <a:rect l="l" t="t" r="r" b="b"/>
              <a:pathLst>
                <a:path w="1886" h="954" extrusionOk="0">
                  <a:moveTo>
                    <a:pt x="1347" y="62"/>
                  </a:moveTo>
                  <a:lnTo>
                    <a:pt x="601" y="62"/>
                  </a:lnTo>
                  <a:cubicBezTo>
                    <a:pt x="1" y="0"/>
                    <a:pt x="1" y="953"/>
                    <a:pt x="601" y="912"/>
                  </a:cubicBezTo>
                  <a:lnTo>
                    <a:pt x="1347" y="912"/>
                  </a:lnTo>
                  <a:cubicBezTo>
                    <a:pt x="1886" y="870"/>
                    <a:pt x="1886" y="83"/>
                    <a:pt x="1347" y="62"/>
                  </a:cubicBezTo>
                  <a:close/>
                  <a:moveTo>
                    <a:pt x="1347" y="62"/>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7229642" y="3574254"/>
              <a:ext cx="356615" cy="235960"/>
            </a:xfrm>
            <a:custGeom>
              <a:avLst/>
              <a:gdLst/>
              <a:ahLst/>
              <a:cxnLst/>
              <a:rect l="l" t="t" r="r" b="b"/>
              <a:pathLst>
                <a:path w="16531" h="10938" extrusionOk="0">
                  <a:moveTo>
                    <a:pt x="10357" y="10337"/>
                  </a:moveTo>
                  <a:lnTo>
                    <a:pt x="10357" y="7996"/>
                  </a:lnTo>
                  <a:cubicBezTo>
                    <a:pt x="10357" y="7768"/>
                    <a:pt x="10171" y="7582"/>
                    <a:pt x="9922" y="7582"/>
                  </a:cubicBezTo>
                  <a:lnTo>
                    <a:pt x="9177" y="7582"/>
                  </a:lnTo>
                  <a:lnTo>
                    <a:pt x="9177" y="5801"/>
                  </a:lnTo>
                  <a:lnTo>
                    <a:pt x="14500" y="5801"/>
                  </a:lnTo>
                  <a:lnTo>
                    <a:pt x="14500" y="7582"/>
                  </a:lnTo>
                  <a:lnTo>
                    <a:pt x="13754" y="7582"/>
                  </a:lnTo>
                  <a:cubicBezTo>
                    <a:pt x="13527" y="7582"/>
                    <a:pt x="13340" y="7768"/>
                    <a:pt x="13340" y="7996"/>
                  </a:cubicBezTo>
                  <a:lnTo>
                    <a:pt x="13340" y="10337"/>
                  </a:lnTo>
                  <a:cubicBezTo>
                    <a:pt x="13340" y="10565"/>
                    <a:pt x="13527" y="10751"/>
                    <a:pt x="13754" y="10751"/>
                  </a:cubicBezTo>
                  <a:lnTo>
                    <a:pt x="16095" y="10751"/>
                  </a:lnTo>
                  <a:cubicBezTo>
                    <a:pt x="16323" y="10751"/>
                    <a:pt x="16509" y="10565"/>
                    <a:pt x="16509" y="10337"/>
                  </a:cubicBezTo>
                  <a:lnTo>
                    <a:pt x="16509" y="7996"/>
                  </a:lnTo>
                  <a:cubicBezTo>
                    <a:pt x="16530" y="7768"/>
                    <a:pt x="16323" y="7582"/>
                    <a:pt x="16095" y="7582"/>
                  </a:cubicBezTo>
                  <a:lnTo>
                    <a:pt x="15349" y="7582"/>
                  </a:lnTo>
                  <a:lnTo>
                    <a:pt x="15349" y="5386"/>
                  </a:lnTo>
                  <a:cubicBezTo>
                    <a:pt x="15349" y="5138"/>
                    <a:pt x="15163" y="4951"/>
                    <a:pt x="14914" y="4951"/>
                  </a:cubicBezTo>
                  <a:lnTo>
                    <a:pt x="9177" y="4951"/>
                  </a:lnTo>
                  <a:lnTo>
                    <a:pt x="9177" y="3191"/>
                  </a:lnTo>
                  <a:lnTo>
                    <a:pt x="9922" y="3191"/>
                  </a:lnTo>
                  <a:cubicBezTo>
                    <a:pt x="10150" y="3191"/>
                    <a:pt x="10337" y="3004"/>
                    <a:pt x="10337" y="2756"/>
                  </a:cubicBezTo>
                  <a:lnTo>
                    <a:pt x="10337" y="415"/>
                  </a:lnTo>
                  <a:cubicBezTo>
                    <a:pt x="10337" y="187"/>
                    <a:pt x="10150" y="1"/>
                    <a:pt x="9922" y="1"/>
                  </a:cubicBezTo>
                  <a:lnTo>
                    <a:pt x="7582" y="1"/>
                  </a:lnTo>
                  <a:cubicBezTo>
                    <a:pt x="7354" y="1"/>
                    <a:pt x="7167" y="187"/>
                    <a:pt x="7167" y="415"/>
                  </a:cubicBezTo>
                  <a:lnTo>
                    <a:pt x="7167" y="2756"/>
                  </a:lnTo>
                  <a:cubicBezTo>
                    <a:pt x="7167" y="3004"/>
                    <a:pt x="7354" y="3191"/>
                    <a:pt x="7582" y="3191"/>
                  </a:cubicBezTo>
                  <a:lnTo>
                    <a:pt x="8327" y="3191"/>
                  </a:lnTo>
                  <a:lnTo>
                    <a:pt x="8327" y="4951"/>
                  </a:lnTo>
                  <a:lnTo>
                    <a:pt x="2569" y="4951"/>
                  </a:lnTo>
                  <a:cubicBezTo>
                    <a:pt x="2341" y="4951"/>
                    <a:pt x="2155" y="5138"/>
                    <a:pt x="2155" y="5386"/>
                  </a:cubicBezTo>
                  <a:lnTo>
                    <a:pt x="2155" y="7271"/>
                  </a:lnTo>
                  <a:cubicBezTo>
                    <a:pt x="0" y="7789"/>
                    <a:pt x="373" y="10938"/>
                    <a:pt x="2590" y="10938"/>
                  </a:cubicBezTo>
                  <a:cubicBezTo>
                    <a:pt x="3522" y="10938"/>
                    <a:pt x="4309" y="10233"/>
                    <a:pt x="4433" y="9301"/>
                  </a:cubicBezTo>
                  <a:cubicBezTo>
                    <a:pt x="4537" y="8369"/>
                    <a:pt x="3915" y="7499"/>
                    <a:pt x="3004" y="7271"/>
                  </a:cubicBezTo>
                  <a:lnTo>
                    <a:pt x="3004" y="5801"/>
                  </a:lnTo>
                  <a:lnTo>
                    <a:pt x="8327" y="5801"/>
                  </a:lnTo>
                  <a:lnTo>
                    <a:pt x="8327" y="7582"/>
                  </a:lnTo>
                  <a:lnTo>
                    <a:pt x="7582" y="7582"/>
                  </a:lnTo>
                  <a:cubicBezTo>
                    <a:pt x="7354" y="7582"/>
                    <a:pt x="7167" y="7768"/>
                    <a:pt x="7167" y="7996"/>
                  </a:cubicBezTo>
                  <a:lnTo>
                    <a:pt x="7167" y="10337"/>
                  </a:lnTo>
                  <a:cubicBezTo>
                    <a:pt x="7167" y="10565"/>
                    <a:pt x="7354" y="10751"/>
                    <a:pt x="7582" y="10751"/>
                  </a:cubicBezTo>
                  <a:lnTo>
                    <a:pt x="9922" y="10751"/>
                  </a:lnTo>
                  <a:cubicBezTo>
                    <a:pt x="10150" y="10751"/>
                    <a:pt x="10337" y="10565"/>
                    <a:pt x="10337" y="10337"/>
                  </a:cubicBezTo>
                  <a:close/>
                  <a:moveTo>
                    <a:pt x="15681" y="9902"/>
                  </a:moveTo>
                  <a:lnTo>
                    <a:pt x="14189" y="9902"/>
                  </a:lnTo>
                  <a:lnTo>
                    <a:pt x="14189" y="8411"/>
                  </a:lnTo>
                  <a:lnTo>
                    <a:pt x="15681" y="8411"/>
                  </a:lnTo>
                  <a:close/>
                  <a:moveTo>
                    <a:pt x="8017" y="850"/>
                  </a:moveTo>
                  <a:lnTo>
                    <a:pt x="9508" y="850"/>
                  </a:lnTo>
                  <a:lnTo>
                    <a:pt x="9508" y="2321"/>
                  </a:lnTo>
                  <a:lnTo>
                    <a:pt x="8017" y="2321"/>
                  </a:lnTo>
                  <a:close/>
                  <a:moveTo>
                    <a:pt x="3605" y="9073"/>
                  </a:moveTo>
                  <a:cubicBezTo>
                    <a:pt x="3605" y="9964"/>
                    <a:pt x="2507" y="10420"/>
                    <a:pt x="1885" y="9778"/>
                  </a:cubicBezTo>
                  <a:cubicBezTo>
                    <a:pt x="1243" y="9156"/>
                    <a:pt x="1699" y="8079"/>
                    <a:pt x="2590" y="8079"/>
                  </a:cubicBezTo>
                  <a:cubicBezTo>
                    <a:pt x="3149" y="8079"/>
                    <a:pt x="3605" y="8514"/>
                    <a:pt x="3605" y="9073"/>
                  </a:cubicBezTo>
                  <a:close/>
                  <a:moveTo>
                    <a:pt x="9508" y="9902"/>
                  </a:moveTo>
                  <a:lnTo>
                    <a:pt x="8017" y="9902"/>
                  </a:lnTo>
                  <a:lnTo>
                    <a:pt x="8017" y="8411"/>
                  </a:lnTo>
                  <a:lnTo>
                    <a:pt x="9508" y="8411"/>
                  </a:lnTo>
                  <a:close/>
                  <a:moveTo>
                    <a:pt x="9508" y="9902"/>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65"/>
          <p:cNvGrpSpPr/>
          <p:nvPr/>
        </p:nvGrpSpPr>
        <p:grpSpPr>
          <a:xfrm>
            <a:off x="7697219" y="1649422"/>
            <a:ext cx="470561" cy="454921"/>
            <a:chOff x="2203669" y="3437397"/>
            <a:chExt cx="470561" cy="454921"/>
          </a:xfrm>
        </p:grpSpPr>
        <p:sp>
          <p:nvSpPr>
            <p:cNvPr id="2064" name="Google Shape;2064;p65"/>
            <p:cNvSpPr/>
            <p:nvPr/>
          </p:nvSpPr>
          <p:spPr>
            <a:xfrm>
              <a:off x="2325208" y="3529128"/>
              <a:ext cx="227029" cy="282880"/>
            </a:xfrm>
            <a:custGeom>
              <a:avLst/>
              <a:gdLst/>
              <a:ahLst/>
              <a:cxnLst/>
              <a:rect l="l" t="t" r="r" b="b"/>
              <a:pathLst>
                <a:path w="10524" h="13113" extrusionOk="0">
                  <a:moveTo>
                    <a:pt x="5262" y="13112"/>
                  </a:moveTo>
                  <a:cubicBezTo>
                    <a:pt x="1782" y="12118"/>
                    <a:pt x="0" y="8203"/>
                    <a:pt x="0" y="3066"/>
                  </a:cubicBezTo>
                  <a:cubicBezTo>
                    <a:pt x="0" y="3066"/>
                    <a:pt x="3418" y="3045"/>
                    <a:pt x="5262" y="0"/>
                  </a:cubicBezTo>
                  <a:cubicBezTo>
                    <a:pt x="7126" y="3045"/>
                    <a:pt x="10523" y="3066"/>
                    <a:pt x="10523" y="3066"/>
                  </a:cubicBezTo>
                  <a:cubicBezTo>
                    <a:pt x="10523" y="8224"/>
                    <a:pt x="8742" y="12263"/>
                    <a:pt x="5262" y="13112"/>
                  </a:cubicBezTo>
                  <a:close/>
                  <a:moveTo>
                    <a:pt x="5262" y="13112"/>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2394909" y="3658714"/>
              <a:ext cx="87606" cy="76431"/>
            </a:xfrm>
            <a:custGeom>
              <a:avLst/>
              <a:gdLst/>
              <a:ahLst/>
              <a:cxnLst/>
              <a:rect l="l" t="t" r="r" b="b"/>
              <a:pathLst>
                <a:path w="4061" h="3543" extrusionOk="0">
                  <a:moveTo>
                    <a:pt x="1" y="0"/>
                  </a:moveTo>
                  <a:lnTo>
                    <a:pt x="1" y="3542"/>
                  </a:lnTo>
                  <a:lnTo>
                    <a:pt x="4061" y="3542"/>
                  </a:lnTo>
                  <a:lnTo>
                    <a:pt x="4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2213053" y="3453149"/>
              <a:ext cx="62582" cy="63035"/>
            </a:xfrm>
            <a:custGeom>
              <a:avLst/>
              <a:gdLst/>
              <a:ahLst/>
              <a:cxnLst/>
              <a:rect l="l" t="t" r="r" b="b"/>
              <a:pathLst>
                <a:path w="2901" h="2922" extrusionOk="0">
                  <a:moveTo>
                    <a:pt x="1243" y="2921"/>
                  </a:moveTo>
                  <a:cubicBezTo>
                    <a:pt x="2341" y="2921"/>
                    <a:pt x="2900" y="1575"/>
                    <a:pt x="2113" y="788"/>
                  </a:cubicBezTo>
                  <a:cubicBezTo>
                    <a:pt x="1326" y="1"/>
                    <a:pt x="0" y="560"/>
                    <a:pt x="0" y="1679"/>
                  </a:cubicBezTo>
                  <a:cubicBezTo>
                    <a:pt x="0" y="2362"/>
                    <a:pt x="539" y="2921"/>
                    <a:pt x="1243" y="2921"/>
                  </a:cubicBezTo>
                  <a:close/>
                  <a:moveTo>
                    <a:pt x="1243" y="292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2610742" y="3453149"/>
              <a:ext cx="63035" cy="63035"/>
            </a:xfrm>
            <a:custGeom>
              <a:avLst/>
              <a:gdLst/>
              <a:ahLst/>
              <a:cxnLst/>
              <a:rect l="l" t="t" r="r" b="b"/>
              <a:pathLst>
                <a:path w="2922" h="2922" extrusionOk="0">
                  <a:moveTo>
                    <a:pt x="1264" y="2921"/>
                  </a:moveTo>
                  <a:cubicBezTo>
                    <a:pt x="2362" y="2921"/>
                    <a:pt x="2921" y="1575"/>
                    <a:pt x="2134" y="788"/>
                  </a:cubicBezTo>
                  <a:cubicBezTo>
                    <a:pt x="1347" y="1"/>
                    <a:pt x="1" y="560"/>
                    <a:pt x="1" y="1679"/>
                  </a:cubicBezTo>
                  <a:cubicBezTo>
                    <a:pt x="1" y="2362"/>
                    <a:pt x="560" y="2921"/>
                    <a:pt x="1264" y="2921"/>
                  </a:cubicBezTo>
                  <a:close/>
                  <a:moveTo>
                    <a:pt x="1264" y="2921"/>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2212600" y="3634574"/>
              <a:ext cx="63035" cy="63035"/>
            </a:xfrm>
            <a:custGeom>
              <a:avLst/>
              <a:gdLst/>
              <a:ahLst/>
              <a:cxnLst/>
              <a:rect l="l" t="t" r="r" b="b"/>
              <a:pathLst>
                <a:path w="2922" h="2922" extrusionOk="0">
                  <a:moveTo>
                    <a:pt x="1264" y="2921"/>
                  </a:moveTo>
                  <a:cubicBezTo>
                    <a:pt x="2362" y="2921"/>
                    <a:pt x="2921" y="1575"/>
                    <a:pt x="2134" y="788"/>
                  </a:cubicBezTo>
                  <a:cubicBezTo>
                    <a:pt x="1347" y="1"/>
                    <a:pt x="0" y="560"/>
                    <a:pt x="21" y="1658"/>
                  </a:cubicBezTo>
                  <a:cubicBezTo>
                    <a:pt x="21" y="2362"/>
                    <a:pt x="560" y="2901"/>
                    <a:pt x="1264" y="2921"/>
                  </a:cubicBezTo>
                  <a:close/>
                  <a:moveTo>
                    <a:pt x="1264" y="2921"/>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2387676" y="3595261"/>
              <a:ext cx="105468" cy="147944"/>
            </a:xfrm>
            <a:custGeom>
              <a:avLst/>
              <a:gdLst/>
              <a:ahLst/>
              <a:cxnLst/>
              <a:rect l="l" t="t" r="r" b="b"/>
              <a:pathLst>
                <a:path w="4889" h="6858" extrusionOk="0">
                  <a:moveTo>
                    <a:pt x="2445" y="1"/>
                  </a:moveTo>
                  <a:cubicBezTo>
                    <a:pt x="1388" y="1"/>
                    <a:pt x="518" y="850"/>
                    <a:pt x="518" y="1927"/>
                  </a:cubicBezTo>
                  <a:lnTo>
                    <a:pt x="518" y="2445"/>
                  </a:lnTo>
                  <a:lnTo>
                    <a:pt x="415" y="2445"/>
                  </a:lnTo>
                  <a:cubicBezTo>
                    <a:pt x="187" y="2445"/>
                    <a:pt x="0" y="2632"/>
                    <a:pt x="0" y="2880"/>
                  </a:cubicBezTo>
                  <a:lnTo>
                    <a:pt x="0" y="6443"/>
                  </a:lnTo>
                  <a:cubicBezTo>
                    <a:pt x="0" y="6671"/>
                    <a:pt x="187" y="6857"/>
                    <a:pt x="415" y="6857"/>
                  </a:cubicBezTo>
                  <a:lnTo>
                    <a:pt x="4454" y="6857"/>
                  </a:lnTo>
                  <a:cubicBezTo>
                    <a:pt x="4703" y="6857"/>
                    <a:pt x="4889" y="6671"/>
                    <a:pt x="4889" y="6443"/>
                  </a:cubicBezTo>
                  <a:lnTo>
                    <a:pt x="4889" y="2880"/>
                  </a:lnTo>
                  <a:cubicBezTo>
                    <a:pt x="4889" y="2652"/>
                    <a:pt x="4703" y="2445"/>
                    <a:pt x="4475" y="2466"/>
                  </a:cubicBezTo>
                  <a:lnTo>
                    <a:pt x="4371" y="2466"/>
                  </a:lnTo>
                  <a:lnTo>
                    <a:pt x="4371" y="1948"/>
                  </a:lnTo>
                  <a:cubicBezTo>
                    <a:pt x="4371" y="871"/>
                    <a:pt x="3522" y="1"/>
                    <a:pt x="2445" y="1"/>
                  </a:cubicBezTo>
                  <a:close/>
                  <a:moveTo>
                    <a:pt x="1368" y="1927"/>
                  </a:moveTo>
                  <a:cubicBezTo>
                    <a:pt x="1285" y="415"/>
                    <a:pt x="3605" y="415"/>
                    <a:pt x="3522" y="1927"/>
                  </a:cubicBezTo>
                  <a:lnTo>
                    <a:pt x="3522" y="2445"/>
                  </a:lnTo>
                  <a:lnTo>
                    <a:pt x="1368" y="2445"/>
                  </a:lnTo>
                  <a:close/>
                  <a:moveTo>
                    <a:pt x="4040" y="6008"/>
                  </a:moveTo>
                  <a:lnTo>
                    <a:pt x="850" y="6008"/>
                  </a:lnTo>
                  <a:lnTo>
                    <a:pt x="850" y="3315"/>
                  </a:lnTo>
                  <a:lnTo>
                    <a:pt x="4040" y="3315"/>
                  </a:lnTo>
                  <a:close/>
                  <a:moveTo>
                    <a:pt x="4040" y="6008"/>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2610742" y="3634574"/>
              <a:ext cx="63035" cy="63035"/>
            </a:xfrm>
            <a:custGeom>
              <a:avLst/>
              <a:gdLst/>
              <a:ahLst/>
              <a:cxnLst/>
              <a:rect l="l" t="t" r="r" b="b"/>
              <a:pathLst>
                <a:path w="2922" h="2922" extrusionOk="0">
                  <a:moveTo>
                    <a:pt x="1264" y="2921"/>
                  </a:moveTo>
                  <a:cubicBezTo>
                    <a:pt x="2362" y="2921"/>
                    <a:pt x="2921" y="1575"/>
                    <a:pt x="2134" y="788"/>
                  </a:cubicBezTo>
                  <a:cubicBezTo>
                    <a:pt x="1347" y="1"/>
                    <a:pt x="1" y="560"/>
                    <a:pt x="1" y="1658"/>
                  </a:cubicBezTo>
                  <a:cubicBezTo>
                    <a:pt x="1" y="2362"/>
                    <a:pt x="560" y="2901"/>
                    <a:pt x="1264" y="2921"/>
                  </a:cubicBezTo>
                  <a:close/>
                  <a:moveTo>
                    <a:pt x="1264" y="2921"/>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2212600" y="3807499"/>
              <a:ext cx="63035" cy="63035"/>
            </a:xfrm>
            <a:custGeom>
              <a:avLst/>
              <a:gdLst/>
              <a:ahLst/>
              <a:cxnLst/>
              <a:rect l="l" t="t" r="r" b="b"/>
              <a:pathLst>
                <a:path w="2922" h="2922" extrusionOk="0">
                  <a:moveTo>
                    <a:pt x="1264" y="2922"/>
                  </a:moveTo>
                  <a:cubicBezTo>
                    <a:pt x="2362" y="2922"/>
                    <a:pt x="2921" y="1575"/>
                    <a:pt x="2134" y="788"/>
                  </a:cubicBezTo>
                  <a:cubicBezTo>
                    <a:pt x="1347" y="1"/>
                    <a:pt x="0" y="560"/>
                    <a:pt x="21" y="1679"/>
                  </a:cubicBezTo>
                  <a:cubicBezTo>
                    <a:pt x="21" y="2362"/>
                    <a:pt x="560" y="2901"/>
                    <a:pt x="1264" y="2922"/>
                  </a:cubicBezTo>
                  <a:close/>
                  <a:moveTo>
                    <a:pt x="1264" y="2922"/>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2610742" y="3807499"/>
              <a:ext cx="63035" cy="63035"/>
            </a:xfrm>
            <a:custGeom>
              <a:avLst/>
              <a:gdLst/>
              <a:ahLst/>
              <a:cxnLst/>
              <a:rect l="l" t="t" r="r" b="b"/>
              <a:pathLst>
                <a:path w="2922" h="2922" extrusionOk="0">
                  <a:moveTo>
                    <a:pt x="1264" y="2922"/>
                  </a:moveTo>
                  <a:cubicBezTo>
                    <a:pt x="2362" y="2922"/>
                    <a:pt x="2921" y="1575"/>
                    <a:pt x="2134" y="788"/>
                  </a:cubicBezTo>
                  <a:cubicBezTo>
                    <a:pt x="1347" y="1"/>
                    <a:pt x="1" y="560"/>
                    <a:pt x="1" y="1679"/>
                  </a:cubicBezTo>
                  <a:cubicBezTo>
                    <a:pt x="1" y="2362"/>
                    <a:pt x="560" y="2922"/>
                    <a:pt x="1264" y="2922"/>
                  </a:cubicBezTo>
                  <a:close/>
                  <a:moveTo>
                    <a:pt x="1264" y="2922"/>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2428433" y="3677913"/>
              <a:ext cx="20580" cy="42023"/>
            </a:xfrm>
            <a:custGeom>
              <a:avLst/>
              <a:gdLst/>
              <a:ahLst/>
              <a:cxnLst/>
              <a:rect l="l" t="t" r="r" b="b"/>
              <a:pathLst>
                <a:path w="954" h="1948" extrusionOk="0">
                  <a:moveTo>
                    <a:pt x="477" y="1"/>
                  </a:moveTo>
                  <a:cubicBezTo>
                    <a:pt x="249" y="1"/>
                    <a:pt x="62" y="187"/>
                    <a:pt x="62" y="436"/>
                  </a:cubicBezTo>
                  <a:lnTo>
                    <a:pt x="62" y="1327"/>
                  </a:lnTo>
                  <a:cubicBezTo>
                    <a:pt x="0" y="1948"/>
                    <a:pt x="953" y="1948"/>
                    <a:pt x="912" y="1327"/>
                  </a:cubicBezTo>
                  <a:lnTo>
                    <a:pt x="912" y="436"/>
                  </a:lnTo>
                  <a:cubicBezTo>
                    <a:pt x="912" y="187"/>
                    <a:pt x="705" y="1"/>
                    <a:pt x="477" y="1"/>
                  </a:cubicBezTo>
                  <a:close/>
                  <a:moveTo>
                    <a:pt x="477"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2203669" y="3437397"/>
              <a:ext cx="470561" cy="454921"/>
            </a:xfrm>
            <a:custGeom>
              <a:avLst/>
              <a:gdLst/>
              <a:ahLst/>
              <a:cxnLst/>
              <a:rect l="l" t="t" r="r" b="b"/>
              <a:pathLst>
                <a:path w="21813" h="21088" extrusionOk="0">
                  <a:moveTo>
                    <a:pt x="18519" y="11166"/>
                  </a:moveTo>
                  <a:cubicBezTo>
                    <a:pt x="19016" y="13051"/>
                    <a:pt x="21791" y="12678"/>
                    <a:pt x="21791" y="10731"/>
                  </a:cubicBezTo>
                  <a:cubicBezTo>
                    <a:pt x="21791" y="8763"/>
                    <a:pt x="19016" y="8411"/>
                    <a:pt x="18519" y="10296"/>
                  </a:cubicBezTo>
                  <a:lnTo>
                    <a:pt x="16364" y="10296"/>
                  </a:lnTo>
                  <a:cubicBezTo>
                    <a:pt x="16509" y="9301"/>
                    <a:pt x="16592" y="8266"/>
                    <a:pt x="16592" y="7251"/>
                  </a:cubicBezTo>
                  <a:cubicBezTo>
                    <a:pt x="16592" y="7023"/>
                    <a:pt x="16385" y="6816"/>
                    <a:pt x="16157" y="6816"/>
                  </a:cubicBezTo>
                  <a:cubicBezTo>
                    <a:pt x="15349" y="6774"/>
                    <a:pt x="14562" y="6567"/>
                    <a:pt x="13837" y="6236"/>
                  </a:cubicBezTo>
                  <a:lnTo>
                    <a:pt x="16861" y="2756"/>
                  </a:lnTo>
                  <a:lnTo>
                    <a:pt x="18519" y="2756"/>
                  </a:lnTo>
                  <a:cubicBezTo>
                    <a:pt x="19016" y="4641"/>
                    <a:pt x="21812" y="4289"/>
                    <a:pt x="21812" y="2321"/>
                  </a:cubicBezTo>
                  <a:cubicBezTo>
                    <a:pt x="21812" y="374"/>
                    <a:pt x="19016" y="1"/>
                    <a:pt x="18519" y="1907"/>
                  </a:cubicBezTo>
                  <a:lnTo>
                    <a:pt x="16675" y="1907"/>
                  </a:lnTo>
                  <a:cubicBezTo>
                    <a:pt x="16551" y="1907"/>
                    <a:pt x="16447" y="1948"/>
                    <a:pt x="16364" y="2052"/>
                  </a:cubicBezTo>
                  <a:lnTo>
                    <a:pt x="13071" y="5822"/>
                  </a:lnTo>
                  <a:cubicBezTo>
                    <a:pt x="12325" y="5345"/>
                    <a:pt x="11704" y="4703"/>
                    <a:pt x="11269" y="3957"/>
                  </a:cubicBezTo>
                  <a:cubicBezTo>
                    <a:pt x="11103" y="3688"/>
                    <a:pt x="10689" y="3688"/>
                    <a:pt x="10544" y="3957"/>
                  </a:cubicBezTo>
                  <a:cubicBezTo>
                    <a:pt x="10088" y="4703"/>
                    <a:pt x="9466" y="5345"/>
                    <a:pt x="8741" y="5822"/>
                  </a:cubicBezTo>
                  <a:lnTo>
                    <a:pt x="5448" y="2052"/>
                  </a:lnTo>
                  <a:cubicBezTo>
                    <a:pt x="5365" y="1969"/>
                    <a:pt x="5241" y="1907"/>
                    <a:pt x="5117" y="1907"/>
                  </a:cubicBezTo>
                  <a:lnTo>
                    <a:pt x="3294" y="1907"/>
                  </a:lnTo>
                  <a:cubicBezTo>
                    <a:pt x="2797" y="1"/>
                    <a:pt x="0" y="374"/>
                    <a:pt x="0" y="2321"/>
                  </a:cubicBezTo>
                  <a:cubicBezTo>
                    <a:pt x="0" y="4289"/>
                    <a:pt x="2797" y="4662"/>
                    <a:pt x="3294" y="2756"/>
                  </a:cubicBezTo>
                  <a:lnTo>
                    <a:pt x="4930" y="2756"/>
                  </a:lnTo>
                  <a:lnTo>
                    <a:pt x="7975" y="6236"/>
                  </a:lnTo>
                  <a:cubicBezTo>
                    <a:pt x="7809" y="6319"/>
                    <a:pt x="7644" y="6381"/>
                    <a:pt x="7457" y="6443"/>
                  </a:cubicBezTo>
                  <a:cubicBezTo>
                    <a:pt x="6877" y="6671"/>
                    <a:pt x="6256" y="6795"/>
                    <a:pt x="5634" y="6816"/>
                  </a:cubicBezTo>
                  <a:cubicBezTo>
                    <a:pt x="5407" y="6837"/>
                    <a:pt x="5220" y="7023"/>
                    <a:pt x="5220" y="7251"/>
                  </a:cubicBezTo>
                  <a:cubicBezTo>
                    <a:pt x="5220" y="8286"/>
                    <a:pt x="5282" y="9301"/>
                    <a:pt x="5448" y="10316"/>
                  </a:cubicBezTo>
                  <a:lnTo>
                    <a:pt x="3294" y="10316"/>
                  </a:lnTo>
                  <a:cubicBezTo>
                    <a:pt x="2797" y="8411"/>
                    <a:pt x="0" y="8784"/>
                    <a:pt x="0" y="10731"/>
                  </a:cubicBezTo>
                  <a:cubicBezTo>
                    <a:pt x="0" y="12699"/>
                    <a:pt x="2797" y="13071"/>
                    <a:pt x="3294" y="11166"/>
                  </a:cubicBezTo>
                  <a:lnTo>
                    <a:pt x="5614" y="11166"/>
                  </a:lnTo>
                  <a:cubicBezTo>
                    <a:pt x="5738" y="11829"/>
                    <a:pt x="5945" y="12471"/>
                    <a:pt x="6194" y="13092"/>
                  </a:cubicBezTo>
                  <a:cubicBezTo>
                    <a:pt x="6504" y="13941"/>
                    <a:pt x="6939" y="14729"/>
                    <a:pt x="7478" y="15433"/>
                  </a:cubicBezTo>
                  <a:lnTo>
                    <a:pt x="4951" y="18333"/>
                  </a:lnTo>
                  <a:lnTo>
                    <a:pt x="3294" y="18333"/>
                  </a:lnTo>
                  <a:cubicBezTo>
                    <a:pt x="2797" y="16427"/>
                    <a:pt x="0" y="16800"/>
                    <a:pt x="0" y="18747"/>
                  </a:cubicBezTo>
                  <a:cubicBezTo>
                    <a:pt x="0" y="20715"/>
                    <a:pt x="2797" y="21088"/>
                    <a:pt x="3294" y="19182"/>
                  </a:cubicBezTo>
                  <a:lnTo>
                    <a:pt x="5137" y="19182"/>
                  </a:lnTo>
                  <a:cubicBezTo>
                    <a:pt x="5262" y="19182"/>
                    <a:pt x="5365" y="19120"/>
                    <a:pt x="5448" y="19037"/>
                  </a:cubicBezTo>
                  <a:lnTo>
                    <a:pt x="8037" y="16075"/>
                  </a:lnTo>
                  <a:cubicBezTo>
                    <a:pt x="8369" y="16406"/>
                    <a:pt x="8741" y="16696"/>
                    <a:pt x="9135" y="16945"/>
                  </a:cubicBezTo>
                  <a:cubicBezTo>
                    <a:pt x="9591" y="17256"/>
                    <a:pt x="10067" y="16551"/>
                    <a:pt x="9591" y="16241"/>
                  </a:cubicBezTo>
                  <a:cubicBezTo>
                    <a:pt x="9135" y="15951"/>
                    <a:pt x="8721" y="15578"/>
                    <a:pt x="8369" y="15184"/>
                  </a:cubicBezTo>
                  <a:lnTo>
                    <a:pt x="8348" y="15143"/>
                  </a:lnTo>
                  <a:cubicBezTo>
                    <a:pt x="7395" y="14045"/>
                    <a:pt x="6732" y="12554"/>
                    <a:pt x="6380" y="10710"/>
                  </a:cubicBezTo>
                  <a:cubicBezTo>
                    <a:pt x="6380" y="10669"/>
                    <a:pt x="6380" y="10627"/>
                    <a:pt x="6359" y="10606"/>
                  </a:cubicBezTo>
                  <a:cubicBezTo>
                    <a:pt x="6194" y="9633"/>
                    <a:pt x="6090" y="8639"/>
                    <a:pt x="6069" y="7644"/>
                  </a:cubicBezTo>
                  <a:cubicBezTo>
                    <a:pt x="7043" y="7541"/>
                    <a:pt x="7975" y="7230"/>
                    <a:pt x="8824" y="6754"/>
                  </a:cubicBezTo>
                  <a:lnTo>
                    <a:pt x="8886" y="6712"/>
                  </a:lnTo>
                  <a:cubicBezTo>
                    <a:pt x="9674" y="6277"/>
                    <a:pt x="10357" y="5656"/>
                    <a:pt x="10896" y="4931"/>
                  </a:cubicBezTo>
                  <a:cubicBezTo>
                    <a:pt x="11434" y="5656"/>
                    <a:pt x="12118" y="6277"/>
                    <a:pt x="12905" y="6712"/>
                  </a:cubicBezTo>
                  <a:lnTo>
                    <a:pt x="12967" y="6754"/>
                  </a:lnTo>
                  <a:cubicBezTo>
                    <a:pt x="13319" y="6961"/>
                    <a:pt x="13692" y="7127"/>
                    <a:pt x="14086" y="7272"/>
                  </a:cubicBezTo>
                  <a:cubicBezTo>
                    <a:pt x="14604" y="7458"/>
                    <a:pt x="15163" y="7603"/>
                    <a:pt x="15722" y="7665"/>
                  </a:cubicBezTo>
                  <a:cubicBezTo>
                    <a:pt x="15722" y="8659"/>
                    <a:pt x="15619" y="9633"/>
                    <a:pt x="15453" y="10606"/>
                  </a:cubicBezTo>
                  <a:cubicBezTo>
                    <a:pt x="15432" y="10648"/>
                    <a:pt x="15432" y="10689"/>
                    <a:pt x="15432" y="10731"/>
                  </a:cubicBezTo>
                  <a:cubicBezTo>
                    <a:pt x="14914" y="13341"/>
                    <a:pt x="13816" y="15288"/>
                    <a:pt x="12242" y="16282"/>
                  </a:cubicBezTo>
                  <a:cubicBezTo>
                    <a:pt x="11911" y="16510"/>
                    <a:pt x="12056" y="17049"/>
                    <a:pt x="12470" y="17049"/>
                  </a:cubicBezTo>
                  <a:cubicBezTo>
                    <a:pt x="12553" y="17049"/>
                    <a:pt x="12615" y="17028"/>
                    <a:pt x="12698" y="16986"/>
                  </a:cubicBezTo>
                  <a:cubicBezTo>
                    <a:pt x="13091" y="16738"/>
                    <a:pt x="13464" y="16448"/>
                    <a:pt x="13796" y="16096"/>
                  </a:cubicBezTo>
                  <a:lnTo>
                    <a:pt x="16344" y="19037"/>
                  </a:lnTo>
                  <a:cubicBezTo>
                    <a:pt x="16426" y="19120"/>
                    <a:pt x="16551" y="19182"/>
                    <a:pt x="16675" y="19182"/>
                  </a:cubicBezTo>
                  <a:lnTo>
                    <a:pt x="18498" y="19182"/>
                  </a:lnTo>
                  <a:cubicBezTo>
                    <a:pt x="19016" y="21088"/>
                    <a:pt x="21791" y="20715"/>
                    <a:pt x="21791" y="18747"/>
                  </a:cubicBezTo>
                  <a:cubicBezTo>
                    <a:pt x="21791" y="16800"/>
                    <a:pt x="19016" y="16427"/>
                    <a:pt x="18498" y="18333"/>
                  </a:cubicBezTo>
                  <a:lnTo>
                    <a:pt x="16861" y="18333"/>
                  </a:lnTo>
                  <a:lnTo>
                    <a:pt x="14355" y="15454"/>
                  </a:lnTo>
                  <a:cubicBezTo>
                    <a:pt x="15266" y="14169"/>
                    <a:pt x="15909" y="12699"/>
                    <a:pt x="16199" y="11166"/>
                  </a:cubicBezTo>
                  <a:close/>
                  <a:moveTo>
                    <a:pt x="20134" y="9902"/>
                  </a:moveTo>
                  <a:cubicBezTo>
                    <a:pt x="20859" y="9902"/>
                    <a:pt x="21232" y="10793"/>
                    <a:pt x="20714" y="11311"/>
                  </a:cubicBezTo>
                  <a:cubicBezTo>
                    <a:pt x="20196" y="11829"/>
                    <a:pt x="19306" y="11456"/>
                    <a:pt x="19306" y="10731"/>
                  </a:cubicBezTo>
                  <a:lnTo>
                    <a:pt x="19306" y="10731"/>
                  </a:lnTo>
                  <a:cubicBezTo>
                    <a:pt x="19306" y="10275"/>
                    <a:pt x="19678" y="9902"/>
                    <a:pt x="20134" y="9902"/>
                  </a:cubicBezTo>
                  <a:close/>
                  <a:moveTo>
                    <a:pt x="20134" y="1513"/>
                  </a:moveTo>
                  <a:cubicBezTo>
                    <a:pt x="20859" y="1513"/>
                    <a:pt x="21211" y="2383"/>
                    <a:pt x="20714" y="2901"/>
                  </a:cubicBezTo>
                  <a:cubicBezTo>
                    <a:pt x="20196" y="3419"/>
                    <a:pt x="19306" y="3046"/>
                    <a:pt x="19306" y="2321"/>
                  </a:cubicBezTo>
                  <a:lnTo>
                    <a:pt x="19306" y="2321"/>
                  </a:lnTo>
                  <a:cubicBezTo>
                    <a:pt x="19306" y="1865"/>
                    <a:pt x="19678" y="1513"/>
                    <a:pt x="20134" y="1513"/>
                  </a:cubicBezTo>
                  <a:close/>
                  <a:moveTo>
                    <a:pt x="1678" y="3149"/>
                  </a:moveTo>
                  <a:cubicBezTo>
                    <a:pt x="932" y="3149"/>
                    <a:pt x="580" y="2259"/>
                    <a:pt x="1098" y="1741"/>
                  </a:cubicBezTo>
                  <a:cubicBezTo>
                    <a:pt x="1616" y="1223"/>
                    <a:pt x="2486" y="1596"/>
                    <a:pt x="2486" y="2321"/>
                  </a:cubicBezTo>
                  <a:cubicBezTo>
                    <a:pt x="2486" y="2777"/>
                    <a:pt x="2134" y="3149"/>
                    <a:pt x="1678" y="3149"/>
                  </a:cubicBezTo>
                  <a:close/>
                  <a:moveTo>
                    <a:pt x="1678" y="11559"/>
                  </a:moveTo>
                  <a:cubicBezTo>
                    <a:pt x="932" y="11559"/>
                    <a:pt x="559" y="10669"/>
                    <a:pt x="1077" y="10151"/>
                  </a:cubicBezTo>
                  <a:cubicBezTo>
                    <a:pt x="1595" y="9633"/>
                    <a:pt x="2486" y="10006"/>
                    <a:pt x="2486" y="10731"/>
                  </a:cubicBezTo>
                  <a:cubicBezTo>
                    <a:pt x="2486" y="11186"/>
                    <a:pt x="2113" y="11559"/>
                    <a:pt x="1678" y="11559"/>
                  </a:cubicBezTo>
                  <a:close/>
                  <a:moveTo>
                    <a:pt x="1678" y="19576"/>
                  </a:moveTo>
                  <a:cubicBezTo>
                    <a:pt x="932" y="19576"/>
                    <a:pt x="559" y="18685"/>
                    <a:pt x="1077" y="18167"/>
                  </a:cubicBezTo>
                  <a:cubicBezTo>
                    <a:pt x="1595" y="17649"/>
                    <a:pt x="2486" y="18022"/>
                    <a:pt x="2486" y="18747"/>
                  </a:cubicBezTo>
                  <a:cubicBezTo>
                    <a:pt x="2486" y="19203"/>
                    <a:pt x="2113" y="19576"/>
                    <a:pt x="1678" y="19576"/>
                  </a:cubicBezTo>
                  <a:close/>
                  <a:moveTo>
                    <a:pt x="20134" y="17939"/>
                  </a:moveTo>
                  <a:cubicBezTo>
                    <a:pt x="20859" y="17939"/>
                    <a:pt x="21232" y="18809"/>
                    <a:pt x="20714" y="19348"/>
                  </a:cubicBezTo>
                  <a:cubicBezTo>
                    <a:pt x="20196" y="19866"/>
                    <a:pt x="19306" y="19493"/>
                    <a:pt x="19306" y="18747"/>
                  </a:cubicBezTo>
                  <a:lnTo>
                    <a:pt x="19306" y="18747"/>
                  </a:lnTo>
                  <a:cubicBezTo>
                    <a:pt x="19306" y="18312"/>
                    <a:pt x="19678" y="17939"/>
                    <a:pt x="20134" y="17939"/>
                  </a:cubicBezTo>
                  <a:close/>
                  <a:moveTo>
                    <a:pt x="20134" y="17939"/>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2426189" y="3802602"/>
              <a:ext cx="21918" cy="21918"/>
            </a:xfrm>
            <a:custGeom>
              <a:avLst/>
              <a:gdLst/>
              <a:ahLst/>
              <a:cxnLst/>
              <a:rect l="l" t="t" r="r" b="b"/>
              <a:pathLst>
                <a:path w="1016" h="1016" extrusionOk="0">
                  <a:moveTo>
                    <a:pt x="581" y="0"/>
                  </a:moveTo>
                  <a:cubicBezTo>
                    <a:pt x="208" y="0"/>
                    <a:pt x="1" y="477"/>
                    <a:pt x="270" y="746"/>
                  </a:cubicBezTo>
                  <a:cubicBezTo>
                    <a:pt x="539" y="1015"/>
                    <a:pt x="1016" y="808"/>
                    <a:pt x="1016" y="435"/>
                  </a:cubicBezTo>
                  <a:cubicBezTo>
                    <a:pt x="1016" y="207"/>
                    <a:pt x="809" y="0"/>
                    <a:pt x="581" y="0"/>
                  </a:cubicBezTo>
                  <a:close/>
                  <a:moveTo>
                    <a:pt x="58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65"/>
          <p:cNvGrpSpPr/>
          <p:nvPr/>
        </p:nvGrpSpPr>
        <p:grpSpPr>
          <a:xfrm>
            <a:off x="898367" y="1638336"/>
            <a:ext cx="498260" cy="477098"/>
            <a:chOff x="1496754" y="1957311"/>
            <a:chExt cx="498260" cy="477098"/>
          </a:xfrm>
        </p:grpSpPr>
        <p:sp>
          <p:nvSpPr>
            <p:cNvPr id="2077" name="Google Shape;2077;p65"/>
            <p:cNvSpPr/>
            <p:nvPr/>
          </p:nvSpPr>
          <p:spPr>
            <a:xfrm>
              <a:off x="1541868" y="1973168"/>
              <a:ext cx="388780" cy="451793"/>
            </a:xfrm>
            <a:custGeom>
              <a:avLst/>
              <a:gdLst/>
              <a:ahLst/>
              <a:cxnLst/>
              <a:rect l="l" t="t" r="r" b="b"/>
              <a:pathLst>
                <a:path w="18022" h="20943" extrusionOk="0">
                  <a:moveTo>
                    <a:pt x="6277" y="1"/>
                  </a:moveTo>
                  <a:lnTo>
                    <a:pt x="6277" y="1948"/>
                  </a:lnTo>
                  <a:lnTo>
                    <a:pt x="7851" y="1948"/>
                  </a:lnTo>
                  <a:lnTo>
                    <a:pt x="7851" y="3585"/>
                  </a:lnTo>
                  <a:cubicBezTo>
                    <a:pt x="3315" y="4185"/>
                    <a:pt x="1" y="8224"/>
                    <a:pt x="311" y="12802"/>
                  </a:cubicBezTo>
                  <a:cubicBezTo>
                    <a:pt x="622" y="17380"/>
                    <a:pt x="4413" y="20943"/>
                    <a:pt x="9011" y="20943"/>
                  </a:cubicBezTo>
                  <a:cubicBezTo>
                    <a:pt x="13610" y="20943"/>
                    <a:pt x="17421" y="17380"/>
                    <a:pt x="17711" y="12802"/>
                  </a:cubicBezTo>
                  <a:cubicBezTo>
                    <a:pt x="18022" y="8224"/>
                    <a:pt x="14728" y="4185"/>
                    <a:pt x="10171" y="3585"/>
                  </a:cubicBezTo>
                  <a:lnTo>
                    <a:pt x="10171" y="1948"/>
                  </a:lnTo>
                  <a:lnTo>
                    <a:pt x="11766" y="1948"/>
                  </a:lnTo>
                  <a:lnTo>
                    <a:pt x="117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1496754" y="1957311"/>
              <a:ext cx="498260" cy="467196"/>
            </a:xfrm>
            <a:custGeom>
              <a:avLst/>
              <a:gdLst/>
              <a:ahLst/>
              <a:cxnLst/>
              <a:rect l="l" t="t" r="r" b="b"/>
              <a:pathLst>
                <a:path w="23097" h="21657" extrusionOk="0">
                  <a:moveTo>
                    <a:pt x="8804" y="1"/>
                  </a:moveTo>
                  <a:cubicBezTo>
                    <a:pt x="8555" y="1"/>
                    <a:pt x="8369" y="187"/>
                    <a:pt x="8369" y="436"/>
                  </a:cubicBezTo>
                  <a:lnTo>
                    <a:pt x="8369" y="2383"/>
                  </a:lnTo>
                  <a:cubicBezTo>
                    <a:pt x="8369" y="2611"/>
                    <a:pt x="8555" y="2797"/>
                    <a:pt x="8804" y="2797"/>
                  </a:cubicBezTo>
                  <a:lnTo>
                    <a:pt x="9964" y="2797"/>
                  </a:lnTo>
                  <a:lnTo>
                    <a:pt x="9964" y="3647"/>
                  </a:lnTo>
                  <a:cubicBezTo>
                    <a:pt x="8473" y="3895"/>
                    <a:pt x="7085" y="4517"/>
                    <a:pt x="5904" y="5449"/>
                  </a:cubicBezTo>
                  <a:lnTo>
                    <a:pt x="4744" y="4123"/>
                  </a:lnTo>
                  <a:lnTo>
                    <a:pt x="5366" y="3605"/>
                  </a:lnTo>
                  <a:cubicBezTo>
                    <a:pt x="5531" y="3440"/>
                    <a:pt x="5552" y="3170"/>
                    <a:pt x="5407" y="3005"/>
                  </a:cubicBezTo>
                  <a:cubicBezTo>
                    <a:pt x="5317" y="2903"/>
                    <a:pt x="5196" y="2851"/>
                    <a:pt x="5078" y="2851"/>
                  </a:cubicBezTo>
                  <a:cubicBezTo>
                    <a:pt x="4979" y="2851"/>
                    <a:pt x="4882" y="2888"/>
                    <a:pt x="4806" y="2963"/>
                  </a:cubicBezTo>
                  <a:lnTo>
                    <a:pt x="3874" y="3771"/>
                  </a:lnTo>
                  <a:lnTo>
                    <a:pt x="2942" y="4579"/>
                  </a:lnTo>
                  <a:cubicBezTo>
                    <a:pt x="2581" y="4874"/>
                    <a:pt x="2857" y="5352"/>
                    <a:pt x="3214" y="5352"/>
                  </a:cubicBezTo>
                  <a:cubicBezTo>
                    <a:pt x="3308" y="5352"/>
                    <a:pt x="3407" y="5319"/>
                    <a:pt x="3501" y="5242"/>
                  </a:cubicBezTo>
                  <a:lnTo>
                    <a:pt x="4102" y="4703"/>
                  </a:lnTo>
                  <a:lnTo>
                    <a:pt x="5241" y="6008"/>
                  </a:lnTo>
                  <a:cubicBezTo>
                    <a:pt x="5055" y="6194"/>
                    <a:pt x="4868" y="6402"/>
                    <a:pt x="4682" y="6609"/>
                  </a:cubicBezTo>
                  <a:cubicBezTo>
                    <a:pt x="1" y="11891"/>
                    <a:pt x="2838" y="20259"/>
                    <a:pt x="9757" y="21647"/>
                  </a:cubicBezTo>
                  <a:cubicBezTo>
                    <a:pt x="9790" y="21653"/>
                    <a:pt x="9821" y="21656"/>
                    <a:pt x="9851" y="21656"/>
                  </a:cubicBezTo>
                  <a:cubicBezTo>
                    <a:pt x="10333" y="21656"/>
                    <a:pt x="10449" y="20915"/>
                    <a:pt x="9923" y="20798"/>
                  </a:cubicBezTo>
                  <a:cubicBezTo>
                    <a:pt x="5946" y="20011"/>
                    <a:pt x="3108" y="16448"/>
                    <a:pt x="3253" y="12388"/>
                  </a:cubicBezTo>
                  <a:cubicBezTo>
                    <a:pt x="3377" y="8328"/>
                    <a:pt x="6422" y="4972"/>
                    <a:pt x="10440" y="4434"/>
                  </a:cubicBezTo>
                  <a:cubicBezTo>
                    <a:pt x="10648" y="4413"/>
                    <a:pt x="10813" y="4227"/>
                    <a:pt x="10813" y="4020"/>
                  </a:cubicBezTo>
                  <a:lnTo>
                    <a:pt x="10813" y="2383"/>
                  </a:lnTo>
                  <a:cubicBezTo>
                    <a:pt x="10813" y="2135"/>
                    <a:pt x="10627" y="1948"/>
                    <a:pt x="10399" y="1948"/>
                  </a:cubicBezTo>
                  <a:lnTo>
                    <a:pt x="9218" y="1948"/>
                  </a:lnTo>
                  <a:lnTo>
                    <a:pt x="9218" y="850"/>
                  </a:lnTo>
                  <a:lnTo>
                    <a:pt x="13858" y="850"/>
                  </a:lnTo>
                  <a:lnTo>
                    <a:pt x="13858" y="1948"/>
                  </a:lnTo>
                  <a:lnTo>
                    <a:pt x="12698" y="1948"/>
                  </a:lnTo>
                  <a:cubicBezTo>
                    <a:pt x="12470" y="1948"/>
                    <a:pt x="12263" y="2135"/>
                    <a:pt x="12263" y="2383"/>
                  </a:cubicBezTo>
                  <a:lnTo>
                    <a:pt x="12263" y="3999"/>
                  </a:lnTo>
                  <a:cubicBezTo>
                    <a:pt x="12263" y="4227"/>
                    <a:pt x="12429" y="4413"/>
                    <a:pt x="12636" y="4454"/>
                  </a:cubicBezTo>
                  <a:cubicBezTo>
                    <a:pt x="16675" y="4972"/>
                    <a:pt x="19720" y="8349"/>
                    <a:pt x="19845" y="12409"/>
                  </a:cubicBezTo>
                  <a:cubicBezTo>
                    <a:pt x="19969" y="16469"/>
                    <a:pt x="17152" y="20031"/>
                    <a:pt x="13154" y="20819"/>
                  </a:cubicBezTo>
                  <a:cubicBezTo>
                    <a:pt x="12725" y="20982"/>
                    <a:pt x="12840" y="21648"/>
                    <a:pt x="13318" y="21648"/>
                  </a:cubicBezTo>
                  <a:cubicBezTo>
                    <a:pt x="13326" y="21648"/>
                    <a:pt x="13333" y="21647"/>
                    <a:pt x="13340" y="21647"/>
                  </a:cubicBezTo>
                  <a:cubicBezTo>
                    <a:pt x="20259" y="20259"/>
                    <a:pt x="23097" y="11891"/>
                    <a:pt x="18415" y="6609"/>
                  </a:cubicBezTo>
                  <a:lnTo>
                    <a:pt x="18395" y="6609"/>
                  </a:lnTo>
                  <a:cubicBezTo>
                    <a:pt x="18229" y="6402"/>
                    <a:pt x="18022" y="6194"/>
                    <a:pt x="17835" y="6008"/>
                  </a:cubicBezTo>
                  <a:lnTo>
                    <a:pt x="18975" y="4703"/>
                  </a:lnTo>
                  <a:lnTo>
                    <a:pt x="19596" y="5242"/>
                  </a:lnTo>
                  <a:cubicBezTo>
                    <a:pt x="19688" y="5321"/>
                    <a:pt x="19786" y="5354"/>
                    <a:pt x="19879" y="5354"/>
                  </a:cubicBezTo>
                  <a:cubicBezTo>
                    <a:pt x="20224" y="5354"/>
                    <a:pt x="20498" y="4893"/>
                    <a:pt x="20155" y="4599"/>
                  </a:cubicBezTo>
                  <a:lnTo>
                    <a:pt x="18291" y="2963"/>
                  </a:lnTo>
                  <a:cubicBezTo>
                    <a:pt x="18203" y="2896"/>
                    <a:pt x="18111" y="2867"/>
                    <a:pt x="18024" y="2867"/>
                  </a:cubicBezTo>
                  <a:cubicBezTo>
                    <a:pt x="17683" y="2867"/>
                    <a:pt x="17418" y="3308"/>
                    <a:pt x="17732" y="3605"/>
                  </a:cubicBezTo>
                  <a:lnTo>
                    <a:pt x="18353" y="4144"/>
                  </a:lnTo>
                  <a:lnTo>
                    <a:pt x="17193" y="5469"/>
                  </a:lnTo>
                  <a:cubicBezTo>
                    <a:pt x="16013" y="4537"/>
                    <a:pt x="14604" y="3895"/>
                    <a:pt x="13133" y="3647"/>
                  </a:cubicBezTo>
                  <a:lnTo>
                    <a:pt x="13133" y="2818"/>
                  </a:lnTo>
                  <a:lnTo>
                    <a:pt x="14293" y="2818"/>
                  </a:lnTo>
                  <a:cubicBezTo>
                    <a:pt x="14521" y="2797"/>
                    <a:pt x="14728" y="2611"/>
                    <a:pt x="14708" y="2383"/>
                  </a:cubicBezTo>
                  <a:lnTo>
                    <a:pt x="14708" y="436"/>
                  </a:lnTo>
                  <a:cubicBezTo>
                    <a:pt x="14708" y="187"/>
                    <a:pt x="14521" y="1"/>
                    <a:pt x="142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1612022" y="2174698"/>
              <a:ext cx="76172" cy="124344"/>
            </a:xfrm>
            <a:custGeom>
              <a:avLst/>
              <a:gdLst/>
              <a:ahLst/>
              <a:cxnLst/>
              <a:rect l="l" t="t" r="r" b="b"/>
              <a:pathLst>
                <a:path w="3531" h="5764" extrusionOk="0">
                  <a:moveTo>
                    <a:pt x="2911" y="1"/>
                  </a:moveTo>
                  <a:cubicBezTo>
                    <a:pt x="2802" y="1"/>
                    <a:pt x="2694" y="42"/>
                    <a:pt x="2611" y="125"/>
                  </a:cubicBezTo>
                  <a:lnTo>
                    <a:pt x="167" y="2590"/>
                  </a:lnTo>
                  <a:cubicBezTo>
                    <a:pt x="1" y="2756"/>
                    <a:pt x="1" y="3025"/>
                    <a:pt x="167" y="3191"/>
                  </a:cubicBezTo>
                  <a:lnTo>
                    <a:pt x="2611" y="5635"/>
                  </a:lnTo>
                  <a:cubicBezTo>
                    <a:pt x="2706" y="5726"/>
                    <a:pt x="2811" y="5764"/>
                    <a:pt x="2911" y="5764"/>
                  </a:cubicBezTo>
                  <a:cubicBezTo>
                    <a:pt x="3248" y="5764"/>
                    <a:pt x="3531" y="5338"/>
                    <a:pt x="3211" y="5034"/>
                  </a:cubicBezTo>
                  <a:lnTo>
                    <a:pt x="1078" y="2880"/>
                  </a:lnTo>
                  <a:lnTo>
                    <a:pt x="3232" y="726"/>
                  </a:lnTo>
                  <a:cubicBezTo>
                    <a:pt x="3398" y="560"/>
                    <a:pt x="3398" y="291"/>
                    <a:pt x="3232" y="125"/>
                  </a:cubicBezTo>
                  <a:lnTo>
                    <a:pt x="3211" y="125"/>
                  </a:lnTo>
                  <a:cubicBezTo>
                    <a:pt x="3129" y="42"/>
                    <a:pt x="3020" y="1"/>
                    <a:pt x="2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1695593" y="2138392"/>
              <a:ext cx="81350" cy="196763"/>
            </a:xfrm>
            <a:custGeom>
              <a:avLst/>
              <a:gdLst/>
              <a:ahLst/>
              <a:cxnLst/>
              <a:rect l="l" t="t" r="r" b="b"/>
              <a:pathLst>
                <a:path w="3771" h="9121" extrusionOk="0">
                  <a:moveTo>
                    <a:pt x="3273" y="1"/>
                  </a:moveTo>
                  <a:cubicBezTo>
                    <a:pt x="3100" y="1"/>
                    <a:pt x="2945" y="113"/>
                    <a:pt x="2880" y="275"/>
                  </a:cubicBezTo>
                  <a:lnTo>
                    <a:pt x="104" y="8561"/>
                  </a:lnTo>
                  <a:cubicBezTo>
                    <a:pt x="0" y="8851"/>
                    <a:pt x="207" y="9120"/>
                    <a:pt x="497" y="9120"/>
                  </a:cubicBezTo>
                  <a:cubicBezTo>
                    <a:pt x="684" y="9120"/>
                    <a:pt x="850" y="9017"/>
                    <a:pt x="912" y="8830"/>
                  </a:cubicBezTo>
                  <a:lnTo>
                    <a:pt x="3687" y="545"/>
                  </a:lnTo>
                  <a:cubicBezTo>
                    <a:pt x="3770" y="338"/>
                    <a:pt x="3646" y="89"/>
                    <a:pt x="3439" y="6"/>
                  </a:cubicBezTo>
                  <a:lnTo>
                    <a:pt x="3418" y="27"/>
                  </a:lnTo>
                  <a:cubicBezTo>
                    <a:pt x="3369" y="9"/>
                    <a:pt x="3321" y="1"/>
                    <a:pt x="3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1787643" y="2174698"/>
              <a:ext cx="72850" cy="124258"/>
            </a:xfrm>
            <a:custGeom>
              <a:avLst/>
              <a:gdLst/>
              <a:ahLst/>
              <a:cxnLst/>
              <a:rect l="l" t="t" r="r" b="b"/>
              <a:pathLst>
                <a:path w="3377" h="5760" extrusionOk="0">
                  <a:moveTo>
                    <a:pt x="466" y="1"/>
                  </a:moveTo>
                  <a:cubicBezTo>
                    <a:pt x="358" y="1"/>
                    <a:pt x="249" y="42"/>
                    <a:pt x="166" y="125"/>
                  </a:cubicBezTo>
                  <a:cubicBezTo>
                    <a:pt x="0" y="291"/>
                    <a:pt x="0" y="560"/>
                    <a:pt x="166" y="726"/>
                  </a:cubicBezTo>
                  <a:lnTo>
                    <a:pt x="2300" y="2880"/>
                  </a:lnTo>
                  <a:lnTo>
                    <a:pt x="166" y="5034"/>
                  </a:lnTo>
                  <a:cubicBezTo>
                    <a:pt x="0" y="5200"/>
                    <a:pt x="0" y="5469"/>
                    <a:pt x="166" y="5635"/>
                  </a:cubicBezTo>
                  <a:cubicBezTo>
                    <a:pt x="249" y="5718"/>
                    <a:pt x="358" y="5759"/>
                    <a:pt x="466" y="5759"/>
                  </a:cubicBezTo>
                  <a:cubicBezTo>
                    <a:pt x="575" y="5759"/>
                    <a:pt x="684" y="5718"/>
                    <a:pt x="767" y="5635"/>
                  </a:cubicBezTo>
                  <a:lnTo>
                    <a:pt x="3211" y="3191"/>
                  </a:lnTo>
                  <a:cubicBezTo>
                    <a:pt x="3377" y="3025"/>
                    <a:pt x="3377" y="2756"/>
                    <a:pt x="3211" y="2590"/>
                  </a:cubicBezTo>
                  <a:lnTo>
                    <a:pt x="767" y="125"/>
                  </a:lnTo>
                  <a:cubicBezTo>
                    <a:pt x="684" y="42"/>
                    <a:pt x="575" y="1"/>
                    <a:pt x="4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1723746" y="2416008"/>
              <a:ext cx="21918" cy="18401"/>
            </a:xfrm>
            <a:custGeom>
              <a:avLst/>
              <a:gdLst/>
              <a:ahLst/>
              <a:cxnLst/>
              <a:rect l="l" t="t" r="r" b="b"/>
              <a:pathLst>
                <a:path w="1016" h="853" extrusionOk="0">
                  <a:moveTo>
                    <a:pt x="580" y="1"/>
                  </a:moveTo>
                  <a:cubicBezTo>
                    <a:pt x="207" y="1"/>
                    <a:pt x="0" y="456"/>
                    <a:pt x="270" y="726"/>
                  </a:cubicBezTo>
                  <a:cubicBezTo>
                    <a:pt x="357" y="813"/>
                    <a:pt x="466" y="852"/>
                    <a:pt x="573" y="852"/>
                  </a:cubicBezTo>
                  <a:cubicBezTo>
                    <a:pt x="798" y="852"/>
                    <a:pt x="1015" y="681"/>
                    <a:pt x="1015" y="415"/>
                  </a:cubicBezTo>
                  <a:cubicBezTo>
                    <a:pt x="1015" y="187"/>
                    <a:pt x="808" y="1"/>
                    <a:pt x="58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65"/>
          <p:cNvGrpSpPr/>
          <p:nvPr/>
        </p:nvGrpSpPr>
        <p:grpSpPr>
          <a:xfrm>
            <a:off x="908567" y="3424360"/>
            <a:ext cx="478154" cy="397279"/>
            <a:chOff x="5061292" y="1312273"/>
            <a:chExt cx="478154" cy="397279"/>
          </a:xfrm>
        </p:grpSpPr>
        <p:sp>
          <p:nvSpPr>
            <p:cNvPr id="2084" name="Google Shape;2084;p65"/>
            <p:cNvSpPr/>
            <p:nvPr/>
          </p:nvSpPr>
          <p:spPr>
            <a:xfrm>
              <a:off x="5113562" y="1321657"/>
              <a:ext cx="372708" cy="186365"/>
            </a:xfrm>
            <a:custGeom>
              <a:avLst/>
              <a:gdLst/>
              <a:ahLst/>
              <a:cxnLst/>
              <a:rect l="l" t="t" r="r" b="b"/>
              <a:pathLst>
                <a:path w="17277" h="8639" extrusionOk="0">
                  <a:moveTo>
                    <a:pt x="12636" y="2259"/>
                  </a:moveTo>
                  <a:lnTo>
                    <a:pt x="13569" y="1327"/>
                  </a:lnTo>
                  <a:lnTo>
                    <a:pt x="15951" y="3709"/>
                  </a:lnTo>
                  <a:lnTo>
                    <a:pt x="15039" y="4641"/>
                  </a:lnTo>
                  <a:cubicBezTo>
                    <a:pt x="15474" y="5345"/>
                    <a:pt x="15806" y="6132"/>
                    <a:pt x="15992" y="6940"/>
                  </a:cubicBezTo>
                  <a:lnTo>
                    <a:pt x="17276" y="6940"/>
                  </a:lnTo>
                  <a:lnTo>
                    <a:pt x="17276" y="8639"/>
                  </a:lnTo>
                  <a:lnTo>
                    <a:pt x="1" y="8639"/>
                  </a:lnTo>
                  <a:lnTo>
                    <a:pt x="1" y="6961"/>
                  </a:lnTo>
                  <a:lnTo>
                    <a:pt x="1306" y="6961"/>
                  </a:lnTo>
                  <a:cubicBezTo>
                    <a:pt x="1492" y="6132"/>
                    <a:pt x="1803" y="5366"/>
                    <a:pt x="2259" y="4641"/>
                  </a:cubicBezTo>
                  <a:lnTo>
                    <a:pt x="1347" y="3729"/>
                  </a:lnTo>
                  <a:lnTo>
                    <a:pt x="3729" y="1327"/>
                  </a:lnTo>
                  <a:lnTo>
                    <a:pt x="4641" y="2238"/>
                  </a:lnTo>
                  <a:cubicBezTo>
                    <a:pt x="5366" y="1803"/>
                    <a:pt x="6132" y="1472"/>
                    <a:pt x="6961" y="1285"/>
                  </a:cubicBezTo>
                  <a:lnTo>
                    <a:pt x="6961" y="1"/>
                  </a:lnTo>
                  <a:lnTo>
                    <a:pt x="10317" y="1"/>
                  </a:lnTo>
                  <a:lnTo>
                    <a:pt x="10317" y="1285"/>
                  </a:lnTo>
                  <a:cubicBezTo>
                    <a:pt x="11145" y="1472"/>
                    <a:pt x="11932" y="1803"/>
                    <a:pt x="12636" y="2238"/>
                  </a:cubicBezTo>
                  <a:close/>
                  <a:moveTo>
                    <a:pt x="12636" y="2259"/>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5214111" y="1422206"/>
              <a:ext cx="172062" cy="85815"/>
            </a:xfrm>
            <a:custGeom>
              <a:avLst/>
              <a:gdLst/>
              <a:ahLst/>
              <a:cxnLst/>
              <a:rect l="l" t="t" r="r" b="b"/>
              <a:pathLst>
                <a:path w="7976" h="3978" extrusionOk="0">
                  <a:moveTo>
                    <a:pt x="7975" y="3978"/>
                  </a:moveTo>
                  <a:cubicBezTo>
                    <a:pt x="7975" y="1782"/>
                    <a:pt x="6194" y="1"/>
                    <a:pt x="3978" y="1"/>
                  </a:cubicBezTo>
                  <a:cubicBezTo>
                    <a:pt x="1782" y="1"/>
                    <a:pt x="1" y="1782"/>
                    <a:pt x="1" y="3978"/>
                  </a:cubicBezTo>
                  <a:close/>
                  <a:moveTo>
                    <a:pt x="7975" y="3978"/>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5061292" y="1312273"/>
              <a:ext cx="478154" cy="206039"/>
            </a:xfrm>
            <a:custGeom>
              <a:avLst/>
              <a:gdLst/>
              <a:ahLst/>
              <a:cxnLst/>
              <a:rect l="l" t="t" r="r" b="b"/>
              <a:pathLst>
                <a:path w="22165" h="9551" extrusionOk="0">
                  <a:moveTo>
                    <a:pt x="21543" y="8659"/>
                  </a:moveTo>
                  <a:lnTo>
                    <a:pt x="20134" y="8659"/>
                  </a:lnTo>
                  <a:lnTo>
                    <a:pt x="20134" y="7396"/>
                  </a:lnTo>
                  <a:cubicBezTo>
                    <a:pt x="20134" y="7147"/>
                    <a:pt x="19948" y="6961"/>
                    <a:pt x="19720" y="6961"/>
                  </a:cubicBezTo>
                  <a:lnTo>
                    <a:pt x="18747" y="6961"/>
                  </a:lnTo>
                  <a:cubicBezTo>
                    <a:pt x="18560" y="6339"/>
                    <a:pt x="18312" y="5718"/>
                    <a:pt x="18001" y="5159"/>
                  </a:cubicBezTo>
                  <a:lnTo>
                    <a:pt x="18684" y="4475"/>
                  </a:lnTo>
                  <a:cubicBezTo>
                    <a:pt x="18747" y="4392"/>
                    <a:pt x="18809" y="4268"/>
                    <a:pt x="18809" y="4164"/>
                  </a:cubicBezTo>
                  <a:cubicBezTo>
                    <a:pt x="18809" y="4061"/>
                    <a:pt x="18767" y="3937"/>
                    <a:pt x="18684" y="3874"/>
                  </a:cubicBezTo>
                  <a:lnTo>
                    <a:pt x="16282" y="1472"/>
                  </a:lnTo>
                  <a:cubicBezTo>
                    <a:pt x="16116" y="1306"/>
                    <a:pt x="15847" y="1306"/>
                    <a:pt x="15681" y="1472"/>
                  </a:cubicBezTo>
                  <a:lnTo>
                    <a:pt x="14997" y="2155"/>
                  </a:lnTo>
                  <a:cubicBezTo>
                    <a:pt x="14438" y="1845"/>
                    <a:pt x="13817" y="1575"/>
                    <a:pt x="13195" y="1410"/>
                  </a:cubicBezTo>
                  <a:lnTo>
                    <a:pt x="13195" y="436"/>
                  </a:lnTo>
                  <a:cubicBezTo>
                    <a:pt x="13195" y="208"/>
                    <a:pt x="12988" y="1"/>
                    <a:pt x="12760" y="22"/>
                  </a:cubicBezTo>
                  <a:lnTo>
                    <a:pt x="9405" y="22"/>
                  </a:lnTo>
                  <a:cubicBezTo>
                    <a:pt x="9156" y="1"/>
                    <a:pt x="8970" y="208"/>
                    <a:pt x="8970" y="436"/>
                  </a:cubicBezTo>
                  <a:lnTo>
                    <a:pt x="8970" y="1410"/>
                  </a:lnTo>
                  <a:cubicBezTo>
                    <a:pt x="8327" y="1575"/>
                    <a:pt x="7727" y="1824"/>
                    <a:pt x="7147" y="2155"/>
                  </a:cubicBezTo>
                  <a:lnTo>
                    <a:pt x="6463" y="1472"/>
                  </a:lnTo>
                  <a:cubicBezTo>
                    <a:pt x="6297" y="1306"/>
                    <a:pt x="6028" y="1306"/>
                    <a:pt x="5862" y="1472"/>
                  </a:cubicBezTo>
                  <a:lnTo>
                    <a:pt x="3480" y="3854"/>
                  </a:lnTo>
                  <a:cubicBezTo>
                    <a:pt x="3397" y="3937"/>
                    <a:pt x="3356" y="4040"/>
                    <a:pt x="3356" y="4164"/>
                  </a:cubicBezTo>
                  <a:cubicBezTo>
                    <a:pt x="3356" y="4268"/>
                    <a:pt x="3397" y="4392"/>
                    <a:pt x="3480" y="4454"/>
                  </a:cubicBezTo>
                  <a:lnTo>
                    <a:pt x="4164" y="5138"/>
                  </a:lnTo>
                  <a:cubicBezTo>
                    <a:pt x="3832" y="5718"/>
                    <a:pt x="3584" y="6319"/>
                    <a:pt x="3418" y="6961"/>
                  </a:cubicBezTo>
                  <a:lnTo>
                    <a:pt x="2445" y="6961"/>
                  </a:lnTo>
                  <a:cubicBezTo>
                    <a:pt x="2217" y="6961"/>
                    <a:pt x="2010" y="7147"/>
                    <a:pt x="2010" y="7396"/>
                  </a:cubicBezTo>
                  <a:lnTo>
                    <a:pt x="2010" y="8639"/>
                  </a:lnTo>
                  <a:lnTo>
                    <a:pt x="622" y="8639"/>
                  </a:lnTo>
                  <a:cubicBezTo>
                    <a:pt x="0" y="8597"/>
                    <a:pt x="0" y="9550"/>
                    <a:pt x="622" y="9509"/>
                  </a:cubicBezTo>
                  <a:lnTo>
                    <a:pt x="9384" y="9509"/>
                  </a:lnTo>
                  <a:cubicBezTo>
                    <a:pt x="10005" y="9550"/>
                    <a:pt x="10005" y="8597"/>
                    <a:pt x="9384" y="8639"/>
                  </a:cubicBezTo>
                  <a:lnTo>
                    <a:pt x="7540" y="8639"/>
                  </a:lnTo>
                  <a:cubicBezTo>
                    <a:pt x="7768" y="6857"/>
                    <a:pt x="9280" y="5511"/>
                    <a:pt x="11082" y="5511"/>
                  </a:cubicBezTo>
                  <a:cubicBezTo>
                    <a:pt x="12884" y="5511"/>
                    <a:pt x="14417" y="6857"/>
                    <a:pt x="14624" y="8639"/>
                  </a:cubicBezTo>
                  <a:lnTo>
                    <a:pt x="12781" y="8639"/>
                  </a:lnTo>
                  <a:cubicBezTo>
                    <a:pt x="12180" y="8597"/>
                    <a:pt x="12180" y="9550"/>
                    <a:pt x="12781" y="9509"/>
                  </a:cubicBezTo>
                  <a:lnTo>
                    <a:pt x="21564" y="9509"/>
                  </a:lnTo>
                  <a:cubicBezTo>
                    <a:pt x="22164" y="9550"/>
                    <a:pt x="22164" y="8597"/>
                    <a:pt x="21564" y="8639"/>
                  </a:cubicBezTo>
                  <a:close/>
                  <a:moveTo>
                    <a:pt x="11062" y="4662"/>
                  </a:moveTo>
                  <a:cubicBezTo>
                    <a:pt x="8804" y="4662"/>
                    <a:pt x="6898" y="6381"/>
                    <a:pt x="6670" y="8659"/>
                  </a:cubicBezTo>
                  <a:lnTo>
                    <a:pt x="2859" y="8659"/>
                  </a:lnTo>
                  <a:lnTo>
                    <a:pt x="2859" y="7810"/>
                  </a:lnTo>
                  <a:lnTo>
                    <a:pt x="3729" y="7810"/>
                  </a:lnTo>
                  <a:cubicBezTo>
                    <a:pt x="3915" y="7810"/>
                    <a:pt x="4102" y="7686"/>
                    <a:pt x="4143" y="7479"/>
                  </a:cubicBezTo>
                  <a:cubicBezTo>
                    <a:pt x="4330" y="6712"/>
                    <a:pt x="4620" y="5987"/>
                    <a:pt x="5055" y="5304"/>
                  </a:cubicBezTo>
                  <a:cubicBezTo>
                    <a:pt x="5137" y="5138"/>
                    <a:pt x="5117" y="4931"/>
                    <a:pt x="4992" y="4786"/>
                  </a:cubicBezTo>
                  <a:lnTo>
                    <a:pt x="4371" y="4164"/>
                  </a:lnTo>
                  <a:lnTo>
                    <a:pt x="6152" y="2383"/>
                  </a:lnTo>
                  <a:lnTo>
                    <a:pt x="6774" y="3005"/>
                  </a:lnTo>
                  <a:cubicBezTo>
                    <a:pt x="6919" y="3150"/>
                    <a:pt x="7126" y="3170"/>
                    <a:pt x="7292" y="3067"/>
                  </a:cubicBezTo>
                  <a:cubicBezTo>
                    <a:pt x="7975" y="2632"/>
                    <a:pt x="8700" y="2321"/>
                    <a:pt x="9487" y="2155"/>
                  </a:cubicBezTo>
                  <a:cubicBezTo>
                    <a:pt x="9674" y="2114"/>
                    <a:pt x="9819" y="1927"/>
                    <a:pt x="9819" y="1741"/>
                  </a:cubicBezTo>
                  <a:lnTo>
                    <a:pt x="9819" y="871"/>
                  </a:lnTo>
                  <a:lnTo>
                    <a:pt x="12346" y="871"/>
                  </a:lnTo>
                  <a:lnTo>
                    <a:pt x="12346" y="1741"/>
                  </a:lnTo>
                  <a:cubicBezTo>
                    <a:pt x="12325" y="1927"/>
                    <a:pt x="12470" y="2114"/>
                    <a:pt x="12657" y="2155"/>
                  </a:cubicBezTo>
                  <a:cubicBezTo>
                    <a:pt x="13444" y="2321"/>
                    <a:pt x="14169" y="2632"/>
                    <a:pt x="14832" y="3046"/>
                  </a:cubicBezTo>
                  <a:cubicBezTo>
                    <a:pt x="14997" y="3150"/>
                    <a:pt x="15225" y="3129"/>
                    <a:pt x="15349" y="3005"/>
                  </a:cubicBezTo>
                  <a:lnTo>
                    <a:pt x="15971" y="2383"/>
                  </a:lnTo>
                  <a:lnTo>
                    <a:pt x="17773" y="4164"/>
                  </a:lnTo>
                  <a:lnTo>
                    <a:pt x="17152" y="4786"/>
                  </a:lnTo>
                  <a:cubicBezTo>
                    <a:pt x="17007" y="4931"/>
                    <a:pt x="16986" y="5138"/>
                    <a:pt x="17089" y="5304"/>
                  </a:cubicBezTo>
                  <a:cubicBezTo>
                    <a:pt x="17504" y="5967"/>
                    <a:pt x="17814" y="6712"/>
                    <a:pt x="17980" y="7479"/>
                  </a:cubicBezTo>
                  <a:cubicBezTo>
                    <a:pt x="18022" y="7665"/>
                    <a:pt x="18208" y="7810"/>
                    <a:pt x="18394" y="7810"/>
                  </a:cubicBezTo>
                  <a:lnTo>
                    <a:pt x="19285" y="7810"/>
                  </a:lnTo>
                  <a:lnTo>
                    <a:pt x="19285" y="8639"/>
                  </a:lnTo>
                  <a:lnTo>
                    <a:pt x="15474" y="8639"/>
                  </a:lnTo>
                  <a:cubicBezTo>
                    <a:pt x="15246" y="6381"/>
                    <a:pt x="13340" y="4662"/>
                    <a:pt x="11062" y="4662"/>
                  </a:cubicBezTo>
                  <a:close/>
                  <a:moveTo>
                    <a:pt x="11062" y="4662"/>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5118934" y="1551339"/>
              <a:ext cx="96990" cy="146154"/>
            </a:xfrm>
            <a:custGeom>
              <a:avLst/>
              <a:gdLst/>
              <a:ahLst/>
              <a:cxnLst/>
              <a:rect l="l" t="t" r="r" b="b"/>
              <a:pathLst>
                <a:path w="4496" h="6775" extrusionOk="0">
                  <a:moveTo>
                    <a:pt x="1782" y="850"/>
                  </a:moveTo>
                  <a:lnTo>
                    <a:pt x="2673" y="850"/>
                  </a:lnTo>
                  <a:cubicBezTo>
                    <a:pt x="3170" y="850"/>
                    <a:pt x="3584" y="1265"/>
                    <a:pt x="3584" y="1762"/>
                  </a:cubicBezTo>
                  <a:cubicBezTo>
                    <a:pt x="3625" y="2280"/>
                    <a:pt x="4392" y="2280"/>
                    <a:pt x="4433" y="1762"/>
                  </a:cubicBezTo>
                  <a:cubicBezTo>
                    <a:pt x="4433" y="788"/>
                    <a:pt x="3646" y="1"/>
                    <a:pt x="2673" y="1"/>
                  </a:cubicBezTo>
                  <a:lnTo>
                    <a:pt x="1782" y="1"/>
                  </a:lnTo>
                  <a:cubicBezTo>
                    <a:pt x="808" y="1"/>
                    <a:pt x="0" y="788"/>
                    <a:pt x="0" y="1762"/>
                  </a:cubicBezTo>
                  <a:lnTo>
                    <a:pt x="0" y="5014"/>
                  </a:lnTo>
                  <a:cubicBezTo>
                    <a:pt x="0" y="5987"/>
                    <a:pt x="808" y="6774"/>
                    <a:pt x="1782" y="6774"/>
                  </a:cubicBezTo>
                  <a:lnTo>
                    <a:pt x="2673" y="6774"/>
                  </a:lnTo>
                  <a:cubicBezTo>
                    <a:pt x="3646" y="6774"/>
                    <a:pt x="4433" y="5987"/>
                    <a:pt x="4433" y="5014"/>
                  </a:cubicBezTo>
                  <a:cubicBezTo>
                    <a:pt x="4495" y="4392"/>
                    <a:pt x="3543" y="4392"/>
                    <a:pt x="3584" y="5014"/>
                  </a:cubicBezTo>
                  <a:cubicBezTo>
                    <a:pt x="3584" y="5511"/>
                    <a:pt x="3170" y="5925"/>
                    <a:pt x="2673" y="5925"/>
                  </a:cubicBezTo>
                  <a:lnTo>
                    <a:pt x="1782" y="5925"/>
                  </a:lnTo>
                  <a:cubicBezTo>
                    <a:pt x="1264" y="5925"/>
                    <a:pt x="870" y="5511"/>
                    <a:pt x="870" y="5014"/>
                  </a:cubicBezTo>
                  <a:lnTo>
                    <a:pt x="870" y="1762"/>
                  </a:lnTo>
                  <a:cubicBezTo>
                    <a:pt x="870" y="1265"/>
                    <a:pt x="1264" y="850"/>
                    <a:pt x="1782" y="850"/>
                  </a:cubicBezTo>
                  <a:close/>
                  <a:moveTo>
                    <a:pt x="1782" y="85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5240020" y="1549117"/>
              <a:ext cx="130061" cy="150166"/>
            </a:xfrm>
            <a:custGeom>
              <a:avLst/>
              <a:gdLst/>
              <a:ahLst/>
              <a:cxnLst/>
              <a:rect l="l" t="t" r="r" b="b"/>
              <a:pathLst>
                <a:path w="6029" h="6961" extrusionOk="0">
                  <a:moveTo>
                    <a:pt x="5718" y="187"/>
                  </a:moveTo>
                  <a:cubicBezTo>
                    <a:pt x="5532" y="125"/>
                    <a:pt x="5324" y="208"/>
                    <a:pt x="5242" y="394"/>
                  </a:cubicBezTo>
                  <a:lnTo>
                    <a:pt x="3025" y="4330"/>
                  </a:lnTo>
                  <a:lnTo>
                    <a:pt x="809" y="394"/>
                  </a:lnTo>
                  <a:cubicBezTo>
                    <a:pt x="581" y="0"/>
                    <a:pt x="1" y="145"/>
                    <a:pt x="1" y="601"/>
                  </a:cubicBezTo>
                  <a:lnTo>
                    <a:pt x="1" y="6380"/>
                  </a:lnTo>
                  <a:cubicBezTo>
                    <a:pt x="1" y="6960"/>
                    <a:pt x="850" y="6960"/>
                    <a:pt x="850" y="6380"/>
                  </a:cubicBezTo>
                  <a:lnTo>
                    <a:pt x="850" y="2217"/>
                  </a:lnTo>
                  <a:lnTo>
                    <a:pt x="2652" y="5407"/>
                  </a:lnTo>
                  <a:cubicBezTo>
                    <a:pt x="2818" y="5697"/>
                    <a:pt x="3232" y="5697"/>
                    <a:pt x="3398" y="5407"/>
                  </a:cubicBezTo>
                  <a:lnTo>
                    <a:pt x="5179" y="2217"/>
                  </a:lnTo>
                  <a:lnTo>
                    <a:pt x="5179" y="6380"/>
                  </a:lnTo>
                  <a:cubicBezTo>
                    <a:pt x="5221" y="6919"/>
                    <a:pt x="5987" y="6919"/>
                    <a:pt x="6029" y="6380"/>
                  </a:cubicBezTo>
                  <a:lnTo>
                    <a:pt x="6029" y="601"/>
                  </a:lnTo>
                  <a:cubicBezTo>
                    <a:pt x="6029" y="394"/>
                    <a:pt x="5904" y="228"/>
                    <a:pt x="5718" y="187"/>
                  </a:cubicBezTo>
                  <a:close/>
                  <a:moveTo>
                    <a:pt x="5718" y="187"/>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5384362" y="1538827"/>
              <a:ext cx="107258" cy="170725"/>
            </a:xfrm>
            <a:custGeom>
              <a:avLst/>
              <a:gdLst/>
              <a:ahLst/>
              <a:cxnLst/>
              <a:rect l="l" t="t" r="r" b="b"/>
              <a:pathLst>
                <a:path w="4972" h="7914" extrusionOk="0">
                  <a:moveTo>
                    <a:pt x="2466" y="3543"/>
                  </a:moveTo>
                  <a:cubicBezTo>
                    <a:pt x="1596" y="3543"/>
                    <a:pt x="1036" y="2632"/>
                    <a:pt x="1430" y="1865"/>
                  </a:cubicBezTo>
                  <a:cubicBezTo>
                    <a:pt x="1844" y="1099"/>
                    <a:pt x="2901" y="1016"/>
                    <a:pt x="3398" y="1720"/>
                  </a:cubicBezTo>
                  <a:cubicBezTo>
                    <a:pt x="3750" y="2114"/>
                    <a:pt x="4351" y="1679"/>
                    <a:pt x="4102" y="1223"/>
                  </a:cubicBezTo>
                  <a:cubicBezTo>
                    <a:pt x="3211" y="1"/>
                    <a:pt x="1368" y="146"/>
                    <a:pt x="684" y="1472"/>
                  </a:cubicBezTo>
                  <a:cubicBezTo>
                    <a:pt x="1" y="2797"/>
                    <a:pt x="953" y="4392"/>
                    <a:pt x="2466" y="4392"/>
                  </a:cubicBezTo>
                  <a:cubicBezTo>
                    <a:pt x="3356" y="4413"/>
                    <a:pt x="3895" y="5387"/>
                    <a:pt x="3418" y="6153"/>
                  </a:cubicBezTo>
                  <a:cubicBezTo>
                    <a:pt x="2963" y="6899"/>
                    <a:pt x="1844" y="6878"/>
                    <a:pt x="1430" y="6070"/>
                  </a:cubicBezTo>
                  <a:cubicBezTo>
                    <a:pt x="1326" y="5863"/>
                    <a:pt x="1057" y="5780"/>
                    <a:pt x="850" y="5904"/>
                  </a:cubicBezTo>
                  <a:cubicBezTo>
                    <a:pt x="643" y="6008"/>
                    <a:pt x="560" y="6277"/>
                    <a:pt x="663" y="6484"/>
                  </a:cubicBezTo>
                  <a:cubicBezTo>
                    <a:pt x="1388" y="7852"/>
                    <a:pt x="3356" y="7914"/>
                    <a:pt x="4164" y="6588"/>
                  </a:cubicBezTo>
                  <a:cubicBezTo>
                    <a:pt x="4972" y="5242"/>
                    <a:pt x="3998" y="3543"/>
                    <a:pt x="2445" y="3543"/>
                  </a:cubicBezTo>
                  <a:close/>
                  <a:moveTo>
                    <a:pt x="2466" y="3543"/>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5287846" y="1495941"/>
              <a:ext cx="21465" cy="21465"/>
            </a:xfrm>
            <a:custGeom>
              <a:avLst/>
              <a:gdLst/>
              <a:ahLst/>
              <a:cxnLst/>
              <a:rect l="l" t="t" r="r" b="b"/>
              <a:pathLst>
                <a:path w="995" h="995" extrusionOk="0">
                  <a:moveTo>
                    <a:pt x="995" y="560"/>
                  </a:moveTo>
                  <a:cubicBezTo>
                    <a:pt x="995" y="187"/>
                    <a:pt x="539" y="0"/>
                    <a:pt x="270" y="270"/>
                  </a:cubicBezTo>
                  <a:cubicBezTo>
                    <a:pt x="0" y="539"/>
                    <a:pt x="187" y="995"/>
                    <a:pt x="560" y="995"/>
                  </a:cubicBezTo>
                  <a:cubicBezTo>
                    <a:pt x="808" y="995"/>
                    <a:pt x="995" y="808"/>
                    <a:pt x="995" y="560"/>
                  </a:cubicBezTo>
                  <a:close/>
                  <a:moveTo>
                    <a:pt x="995" y="56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8" name="Google Shape;1458;p54"/>
          <p:cNvSpPr txBox="1"/>
          <p:nvPr/>
        </p:nvSpPr>
        <p:spPr>
          <a:xfrm>
            <a:off x="1062990" y="458470"/>
            <a:ext cx="7315835" cy="57277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3600"/>
              <a:buFont typeface="Bebas Neue" panose="020B0606020202050201"/>
              <a:buNone/>
              <a:defRPr sz="3600" b="0" i="0" u="none" strike="noStrike" cap="none">
                <a:solidFill>
                  <a:schemeClr val="dk2"/>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altLang="en-US" sz="2800" b="1">
                <a:latin typeface="Quicksand" charset="0"/>
                <a:cs typeface="Quicksand" charset="0"/>
                <a:sym typeface="+mn-ea"/>
              </a:rPr>
              <a:t>CHƯƠNG 2: CUCKOO SEARCH ALGORITHM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033"/>
                                        </p:tgtEl>
                                        <p:attrNameLst>
                                          <p:attrName>style.visibility</p:attrName>
                                        </p:attrNameLst>
                                      </p:cBhvr>
                                      <p:to>
                                        <p:strVal val="visible"/>
                                      </p:to>
                                    </p:set>
                                    <p:anim calcmode="lin" valueType="num">
                                      <p:cBhvr>
                                        <p:cTn id="7" dur="1000" fill="hold"/>
                                        <p:tgtEl>
                                          <p:spTgt spid="2033"/>
                                        </p:tgtEl>
                                        <p:attrNameLst>
                                          <p:attrName>ppt_w</p:attrName>
                                        </p:attrNameLst>
                                      </p:cBhvr>
                                      <p:tavLst>
                                        <p:tav tm="0">
                                          <p:val>
                                            <p:strVal val="#ppt_w+.3"/>
                                          </p:val>
                                        </p:tav>
                                        <p:tav tm="100000">
                                          <p:val>
                                            <p:strVal val="#ppt_w"/>
                                          </p:val>
                                        </p:tav>
                                      </p:tavLst>
                                    </p:anim>
                                    <p:anim calcmode="lin" valueType="num">
                                      <p:cBhvr>
                                        <p:cTn id="8" dur="1000" fill="hold"/>
                                        <p:tgtEl>
                                          <p:spTgt spid="2033"/>
                                        </p:tgtEl>
                                        <p:attrNameLst>
                                          <p:attrName>ppt_h</p:attrName>
                                        </p:attrNameLst>
                                      </p:cBhvr>
                                      <p:tavLst>
                                        <p:tav tm="0">
                                          <p:val>
                                            <p:strVal val="#ppt_h"/>
                                          </p:val>
                                        </p:tav>
                                        <p:tav tm="100000">
                                          <p:val>
                                            <p:strVal val="#ppt_h"/>
                                          </p:val>
                                        </p:tav>
                                      </p:tavLst>
                                    </p:anim>
                                    <p:animEffect transition="in" filter="fade">
                                      <p:cBhvr>
                                        <p:cTn id="9" dur="1000"/>
                                        <p:tgtEl>
                                          <p:spTgt spid="2033"/>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458"/>
                                        </p:tgtEl>
                                        <p:attrNameLst>
                                          <p:attrName>style.visibility</p:attrName>
                                        </p:attrNameLst>
                                      </p:cBhvr>
                                      <p:to>
                                        <p:strVal val="visible"/>
                                      </p:to>
                                    </p:set>
                                    <p:anim calcmode="lin" valueType="num">
                                      <p:cBhvr>
                                        <p:cTn id="12" dur="1000" fill="hold"/>
                                        <p:tgtEl>
                                          <p:spTgt spid="1458"/>
                                        </p:tgtEl>
                                        <p:attrNameLst>
                                          <p:attrName>ppt_w</p:attrName>
                                        </p:attrNameLst>
                                      </p:cBhvr>
                                      <p:tavLst>
                                        <p:tav tm="0">
                                          <p:val>
                                            <p:strVal val="#ppt_w+.3"/>
                                          </p:val>
                                        </p:tav>
                                        <p:tav tm="100000">
                                          <p:val>
                                            <p:strVal val="#ppt_w"/>
                                          </p:val>
                                        </p:tav>
                                      </p:tavLst>
                                    </p:anim>
                                    <p:anim calcmode="lin" valueType="num">
                                      <p:cBhvr>
                                        <p:cTn id="13" dur="1000" fill="hold"/>
                                        <p:tgtEl>
                                          <p:spTgt spid="1458"/>
                                        </p:tgtEl>
                                        <p:attrNameLst>
                                          <p:attrName>ppt_h</p:attrName>
                                        </p:attrNameLst>
                                      </p:cBhvr>
                                      <p:tavLst>
                                        <p:tav tm="0">
                                          <p:val>
                                            <p:strVal val="#ppt_h"/>
                                          </p:val>
                                        </p:tav>
                                        <p:tav tm="100000">
                                          <p:val>
                                            <p:strVal val="#ppt_h"/>
                                          </p:val>
                                        </p:tav>
                                      </p:tavLst>
                                    </p:anim>
                                    <p:animEffect transition="in" filter="fade">
                                      <p:cBhvr>
                                        <p:cTn id="14" dur="1000"/>
                                        <p:tgtEl>
                                          <p:spTgt spid="1458"/>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2041">
                                            <p:txEl>
                                              <p:pRg st="0" end="0"/>
                                            </p:txEl>
                                          </p:spTgt>
                                        </p:tgtEl>
                                        <p:attrNameLst>
                                          <p:attrName>style.visibility</p:attrName>
                                        </p:attrNameLst>
                                      </p:cBhvr>
                                      <p:to>
                                        <p:strVal val="visible"/>
                                      </p:to>
                                    </p:set>
                                    <p:animEffect transition="in" filter="checkerboard(across)">
                                      <p:cBhvr>
                                        <p:cTn id="19" dur="500"/>
                                        <p:tgtEl>
                                          <p:spTgt spid="2041">
                                            <p:txEl>
                                              <p:pRg st="0" end="0"/>
                                            </p:txEl>
                                          </p:spTgt>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2048"/>
                                        </p:tgtEl>
                                        <p:attrNameLst>
                                          <p:attrName>style.visibility</p:attrName>
                                        </p:attrNameLst>
                                      </p:cBhvr>
                                      <p:to>
                                        <p:strVal val="visible"/>
                                      </p:to>
                                    </p:set>
                                    <p:animEffect transition="in" filter="checkerboard(across)">
                                      <p:cBhvr>
                                        <p:cTn id="22" dur="500"/>
                                        <p:tgtEl>
                                          <p:spTgt spid="2048"/>
                                        </p:tgtEl>
                                      </p:cBhvr>
                                    </p:animEffect>
                                  </p:childTnLst>
                                </p:cTn>
                              </p:par>
                              <p:par>
                                <p:cTn id="23" presetID="5" presetClass="entr" presetSubtype="10" fill="hold" nodeType="withEffect">
                                  <p:stCondLst>
                                    <p:cond delay="0"/>
                                  </p:stCondLst>
                                  <p:childTnLst>
                                    <p:set>
                                      <p:cBhvr>
                                        <p:cTn id="24" dur="1" fill="hold">
                                          <p:stCondLst>
                                            <p:cond delay="0"/>
                                          </p:stCondLst>
                                        </p:cTn>
                                        <p:tgtEl>
                                          <p:spTgt spid="2076"/>
                                        </p:tgtEl>
                                        <p:attrNameLst>
                                          <p:attrName>style.visibility</p:attrName>
                                        </p:attrNameLst>
                                      </p:cBhvr>
                                      <p:to>
                                        <p:strVal val="visible"/>
                                      </p:to>
                                    </p:set>
                                    <p:animEffect transition="in" filter="checkerboard(across)">
                                      <p:cBhvr>
                                        <p:cTn id="25" dur="500"/>
                                        <p:tgtEl>
                                          <p:spTgt spid="2076"/>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2043">
                                            <p:txEl>
                                              <p:pRg st="0" end="0"/>
                                            </p:txEl>
                                          </p:spTgt>
                                        </p:tgtEl>
                                        <p:attrNameLst>
                                          <p:attrName>style.visibility</p:attrName>
                                        </p:attrNameLst>
                                      </p:cBhvr>
                                      <p:to>
                                        <p:strVal val="visible"/>
                                      </p:to>
                                    </p:set>
                                    <p:animEffect transition="in" filter="checkerboard(across)">
                                      <p:cBhvr>
                                        <p:cTn id="30" dur="500"/>
                                        <p:tgtEl>
                                          <p:spTgt spid="2043">
                                            <p:txEl>
                                              <p:pRg st="0" end="0"/>
                                            </p:txEl>
                                          </p:spTgt>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checkerboard(across)">
                                      <p:cBhvr>
                                        <p:cTn id="33" dur="500"/>
                                        <p:tgtEl>
                                          <p:spTgt spid="2050"/>
                                        </p:tgtEl>
                                      </p:cBhvr>
                                    </p:animEffect>
                                  </p:childTnLst>
                                </p:cTn>
                              </p:par>
                              <p:par>
                                <p:cTn id="34" presetID="5" presetClass="entr" presetSubtype="10" fill="hold" nodeType="withEffect">
                                  <p:stCondLst>
                                    <p:cond delay="0"/>
                                  </p:stCondLst>
                                  <p:childTnLst>
                                    <p:set>
                                      <p:cBhvr>
                                        <p:cTn id="35" dur="1" fill="hold">
                                          <p:stCondLst>
                                            <p:cond delay="0"/>
                                          </p:stCondLst>
                                        </p:cTn>
                                        <p:tgtEl>
                                          <p:spTgt spid="2063"/>
                                        </p:tgtEl>
                                        <p:attrNameLst>
                                          <p:attrName>style.visibility</p:attrName>
                                        </p:attrNameLst>
                                      </p:cBhvr>
                                      <p:to>
                                        <p:strVal val="visible"/>
                                      </p:to>
                                    </p:set>
                                    <p:animEffect transition="in" filter="checkerboard(across)">
                                      <p:cBhvr>
                                        <p:cTn id="36" dur="500"/>
                                        <p:tgtEl>
                                          <p:spTgt spid="2063"/>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grpId="0" nodeType="clickEffect">
                                  <p:stCondLst>
                                    <p:cond delay="0"/>
                                  </p:stCondLst>
                                  <p:childTnLst>
                                    <p:set>
                                      <p:cBhvr>
                                        <p:cTn id="40" dur="1" fill="hold">
                                          <p:stCondLst>
                                            <p:cond delay="0"/>
                                          </p:stCondLst>
                                        </p:cTn>
                                        <p:tgtEl>
                                          <p:spTgt spid="2044">
                                            <p:txEl>
                                              <p:pRg st="0" end="0"/>
                                            </p:txEl>
                                          </p:spTgt>
                                        </p:tgtEl>
                                        <p:attrNameLst>
                                          <p:attrName>style.visibility</p:attrName>
                                        </p:attrNameLst>
                                      </p:cBhvr>
                                      <p:to>
                                        <p:strVal val="visible"/>
                                      </p:to>
                                    </p:set>
                                    <p:animEffect transition="in" filter="checkerboard(across)">
                                      <p:cBhvr>
                                        <p:cTn id="41" dur="500"/>
                                        <p:tgtEl>
                                          <p:spTgt spid="204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2044">
                                            <p:txEl>
                                              <p:pRg st="1" end="1"/>
                                            </p:txEl>
                                          </p:spTgt>
                                        </p:tgtEl>
                                        <p:attrNameLst>
                                          <p:attrName>style.visibility</p:attrName>
                                        </p:attrNameLst>
                                      </p:cBhvr>
                                      <p:to>
                                        <p:strVal val="visible"/>
                                      </p:to>
                                    </p:set>
                                    <p:animEffect transition="in" filter="checkerboard(across)">
                                      <p:cBhvr>
                                        <p:cTn id="46" dur="500"/>
                                        <p:tgtEl>
                                          <p:spTgt spid="2044">
                                            <p:txEl>
                                              <p:pRg st="1" end="1"/>
                                            </p:txEl>
                                          </p:spTgt>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2047"/>
                                        </p:tgtEl>
                                        <p:attrNameLst>
                                          <p:attrName>style.visibility</p:attrName>
                                        </p:attrNameLst>
                                      </p:cBhvr>
                                      <p:to>
                                        <p:strVal val="visible"/>
                                      </p:to>
                                    </p:set>
                                    <p:animEffect transition="in" filter="checkerboard(across)">
                                      <p:cBhvr>
                                        <p:cTn id="49" dur="500"/>
                                        <p:tgtEl>
                                          <p:spTgt spid="2047"/>
                                        </p:tgtEl>
                                      </p:cBhvr>
                                    </p:animEffect>
                                  </p:childTnLst>
                                </p:cTn>
                              </p:par>
                              <p:par>
                                <p:cTn id="50" presetID="5" presetClass="entr" presetSubtype="10" fill="hold" nodeType="withEffect">
                                  <p:stCondLst>
                                    <p:cond delay="0"/>
                                  </p:stCondLst>
                                  <p:childTnLst>
                                    <p:set>
                                      <p:cBhvr>
                                        <p:cTn id="51" dur="1" fill="hold">
                                          <p:stCondLst>
                                            <p:cond delay="0"/>
                                          </p:stCondLst>
                                        </p:cTn>
                                        <p:tgtEl>
                                          <p:spTgt spid="2083"/>
                                        </p:tgtEl>
                                        <p:attrNameLst>
                                          <p:attrName>style.visibility</p:attrName>
                                        </p:attrNameLst>
                                      </p:cBhvr>
                                      <p:to>
                                        <p:strVal val="visible"/>
                                      </p:to>
                                    </p:set>
                                    <p:animEffect transition="in" filter="checkerboard(across)">
                                      <p:cBhvr>
                                        <p:cTn id="52" dur="500"/>
                                        <p:tgtEl>
                                          <p:spTgt spid="2083"/>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2046">
                                            <p:txEl>
                                              <p:pRg st="0" end="0"/>
                                            </p:txEl>
                                          </p:spTgt>
                                        </p:tgtEl>
                                        <p:attrNameLst>
                                          <p:attrName>style.visibility</p:attrName>
                                        </p:attrNameLst>
                                      </p:cBhvr>
                                      <p:to>
                                        <p:strVal val="visible"/>
                                      </p:to>
                                    </p:set>
                                    <p:animEffect transition="in" filter="checkerboard(across)">
                                      <p:cBhvr>
                                        <p:cTn id="57" dur="500"/>
                                        <p:tgtEl>
                                          <p:spTgt spid="2046">
                                            <p:txEl>
                                              <p:pRg st="0" end="0"/>
                                            </p:txEl>
                                          </p:spTgt>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2049"/>
                                        </p:tgtEl>
                                        <p:attrNameLst>
                                          <p:attrName>style.visibility</p:attrName>
                                        </p:attrNameLst>
                                      </p:cBhvr>
                                      <p:to>
                                        <p:strVal val="visible"/>
                                      </p:to>
                                    </p:set>
                                    <p:animEffect transition="in" filter="checkerboard(across)">
                                      <p:cBhvr>
                                        <p:cTn id="60" dur="500"/>
                                        <p:tgtEl>
                                          <p:spTgt spid="2049"/>
                                        </p:tgtEl>
                                      </p:cBhvr>
                                    </p:animEffect>
                                  </p:childTnLst>
                                </p:cTn>
                              </p:par>
                              <p:par>
                                <p:cTn id="61" presetID="5" presetClass="entr" presetSubtype="10" fill="hold" nodeType="withEffect">
                                  <p:stCondLst>
                                    <p:cond delay="0"/>
                                  </p:stCondLst>
                                  <p:childTnLst>
                                    <p:set>
                                      <p:cBhvr>
                                        <p:cTn id="62" dur="1" fill="hold">
                                          <p:stCondLst>
                                            <p:cond delay="0"/>
                                          </p:stCondLst>
                                        </p:cTn>
                                        <p:tgtEl>
                                          <p:spTgt spid="2051"/>
                                        </p:tgtEl>
                                        <p:attrNameLst>
                                          <p:attrName>style.visibility</p:attrName>
                                        </p:attrNameLst>
                                      </p:cBhvr>
                                      <p:to>
                                        <p:strVal val="visible"/>
                                      </p:to>
                                    </p:set>
                                    <p:animEffect transition="in" filter="checkerboard(across)">
                                      <p:cBhvr>
                                        <p:cTn id="6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3" grpId="0" animBg="1"/>
      <p:bldP spid="2033" grpId="1" animBg="1"/>
      <p:bldP spid="2041" grpId="0" build="p"/>
      <p:bldP spid="2041" grpId="1" build="p"/>
      <p:bldP spid="2043" grpId="0" build="p"/>
      <p:bldP spid="2043" grpId="1" build="p"/>
      <p:bldP spid="2044" grpId="0" build="p"/>
      <p:bldP spid="2044" grpId="1" build="p"/>
      <p:bldP spid="2046" grpId="0" build="p"/>
      <p:bldP spid="2046" grpId="1" build="p"/>
      <p:bldP spid="2047" grpId="0" animBg="1"/>
      <p:bldP spid="2047" grpId="1" animBg="1"/>
      <p:bldP spid="2048" grpId="0" animBg="1"/>
      <p:bldP spid="2048" grpId="1" animBg="1"/>
      <p:bldP spid="2049" grpId="0" animBg="1"/>
      <p:bldP spid="2049" grpId="1" animBg="1"/>
      <p:bldP spid="2050" grpId="0" animBg="1"/>
      <p:bldP spid="2050" grpId="1" animBg="1"/>
      <p:bldP spid="1458" grpId="0"/>
      <p:bldP spid="145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53"/>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txBox="1">
            <a:spLocks noGrp="1"/>
          </p:cNvSpPr>
          <p:nvPr>
            <p:ph type="title"/>
          </p:nvPr>
        </p:nvSpPr>
        <p:spPr>
          <a:xfrm>
            <a:off x="1365850" y="44712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sz="2400" b="1">
                <a:latin typeface="Quicksand" charset="0"/>
                <a:cs typeface="Quicksand" charset="0"/>
              </a:rPr>
              <a:t>NỘI DUNG</a:t>
            </a:r>
            <a:r>
              <a:rPr lang="en-US" altLang="en-GB" b="1">
                <a:latin typeface="Quicksand" charset="0"/>
                <a:cs typeface="Quicksand" charset="0"/>
              </a:rPr>
              <a:t> </a:t>
            </a:r>
          </a:p>
        </p:txBody>
      </p:sp>
      <p:sp>
        <p:nvSpPr>
          <p:cNvPr id="1441" name="Google Shape;1441;p53"/>
          <p:cNvSpPr txBox="1">
            <a:spLocks noGrp="1"/>
          </p:cNvSpPr>
          <p:nvPr>
            <p:ph type="body" idx="1"/>
          </p:nvPr>
        </p:nvSpPr>
        <p:spPr>
          <a:xfrm>
            <a:off x="715010" y="1287145"/>
            <a:ext cx="8034020" cy="3308350"/>
          </a:xfrm>
          <a:prstGeom prst="rect">
            <a:avLst/>
          </a:prstGeom>
        </p:spPr>
        <p:txBody>
          <a:bodyPr spcFirstLastPara="1" wrap="square" lIns="0" tIns="0" rIns="0" bIns="0" anchor="t" anchorCtr="0">
            <a:noAutofit/>
          </a:bodyPr>
          <a:lstStyle/>
          <a:p>
            <a:pPr marL="457200" lvl="3" indent="457200" algn="l" rtl="0">
              <a:lnSpc>
                <a:spcPct val="130000"/>
              </a:lnSpc>
              <a:spcBef>
                <a:spcPts val="0"/>
              </a:spcBef>
              <a:spcAft>
                <a:spcPts val="0"/>
              </a:spcAft>
              <a:buSzPts val="1200"/>
              <a:buFont typeface="Quicksand"/>
              <a:buNone/>
            </a:pPr>
            <a:r>
              <a:rPr lang="en-US" altLang="en-GB"/>
              <a:t>   </a:t>
            </a:r>
            <a:r>
              <a:rPr lang="en-US" altLang="en-US" b="1">
                <a:sym typeface="+mn-ea"/>
              </a:rPr>
              <a:t>CHƯƠNG 1: FIREFLY ALGORITHM (THUẬT TOÁN ĐOM ĐÓM)</a:t>
            </a:r>
            <a:endParaRPr lang="en-US" altLang="en-GB" b="1"/>
          </a:p>
          <a:p>
            <a:pPr marL="457200" lvl="0" indent="-304800" algn="l" rtl="0">
              <a:lnSpc>
                <a:spcPct val="130000"/>
              </a:lnSpc>
              <a:spcBef>
                <a:spcPts val="0"/>
              </a:spcBef>
              <a:spcAft>
                <a:spcPts val="0"/>
              </a:spcAft>
              <a:buSzPts val="1200"/>
              <a:buFont typeface="Quicksand"/>
              <a:buChar char="●"/>
            </a:pPr>
            <a:r>
              <a:rPr lang="en-US" altLang="en-GB" sz="1400"/>
              <a:t> Giới thiệu thuật toán</a:t>
            </a:r>
          </a:p>
          <a:p>
            <a:pPr marL="457200" lvl="0" indent="-304800" algn="l" rtl="0">
              <a:lnSpc>
                <a:spcPct val="130000"/>
              </a:lnSpc>
              <a:spcBef>
                <a:spcPts val="0"/>
              </a:spcBef>
              <a:spcAft>
                <a:spcPts val="0"/>
              </a:spcAft>
              <a:buSzPts val="1200"/>
              <a:buFont typeface="Quicksand"/>
              <a:buChar char="●"/>
            </a:pPr>
            <a:r>
              <a:rPr lang="en-US" altLang="en-GB" sz="1400"/>
              <a:t> Động lực đề xuất thuật toán FireFly Algorithm</a:t>
            </a:r>
          </a:p>
          <a:p>
            <a:pPr marL="457200" lvl="0" indent="-304800" algn="l" rtl="0">
              <a:lnSpc>
                <a:spcPct val="130000"/>
              </a:lnSpc>
              <a:spcBef>
                <a:spcPts val="0"/>
              </a:spcBef>
              <a:spcAft>
                <a:spcPts val="0"/>
              </a:spcAft>
              <a:buSzPts val="1200"/>
              <a:buFont typeface="Quicksand"/>
              <a:buChar char="●"/>
            </a:pPr>
            <a:r>
              <a:rPr lang="en-US" altLang="en-GB" sz="1400"/>
              <a:t> Mục đích và nội dung các bước của thuật toán</a:t>
            </a:r>
          </a:p>
          <a:p>
            <a:pPr marL="457200" lvl="0" indent="-304800" algn="l" rtl="0">
              <a:lnSpc>
                <a:spcPct val="130000"/>
              </a:lnSpc>
              <a:spcBef>
                <a:spcPts val="0"/>
              </a:spcBef>
              <a:spcAft>
                <a:spcPts val="0"/>
              </a:spcAft>
              <a:buSzPts val="1200"/>
              <a:buFont typeface="Quicksand"/>
              <a:buChar char="●"/>
            </a:pPr>
            <a:r>
              <a:rPr lang="en-US" altLang="en-GB" sz="1400"/>
              <a:t> Thuật toán, Kết quả thực nghiệm và Kết luận.</a:t>
            </a:r>
          </a:p>
          <a:p>
            <a:pPr marL="609600" lvl="1" indent="457200" algn="l" rtl="0">
              <a:lnSpc>
                <a:spcPct val="130000"/>
              </a:lnSpc>
              <a:spcBef>
                <a:spcPts val="0"/>
              </a:spcBef>
              <a:spcAft>
                <a:spcPts val="0"/>
              </a:spcAft>
              <a:buSzPts val="1200"/>
              <a:buFont typeface="Quicksand"/>
              <a:buNone/>
            </a:pPr>
            <a:r>
              <a:rPr lang="en-US" altLang="en-US" b="1">
                <a:sym typeface="+mn-ea"/>
              </a:rPr>
              <a:t>CHƯƠNG 2: </a:t>
            </a:r>
            <a:r>
              <a:rPr lang="en-US" altLang="en-US" b="1"/>
              <a:t>CUCKOO SEARCH ALGORITHM (THUẬT TOÁN CUCKOO)</a:t>
            </a:r>
            <a:endParaRPr lang="en-US" altLang="en-US"/>
          </a:p>
          <a:p>
            <a:pPr marL="457200" lvl="0" indent="-304800" algn="l" rtl="0">
              <a:lnSpc>
                <a:spcPct val="130000"/>
              </a:lnSpc>
              <a:spcBef>
                <a:spcPts val="0"/>
              </a:spcBef>
              <a:spcAft>
                <a:spcPts val="0"/>
              </a:spcAft>
              <a:buSzPts val="1200"/>
              <a:buFont typeface="Quicksand"/>
              <a:buChar char="●"/>
            </a:pPr>
            <a:r>
              <a:rPr lang="en-US" altLang="en-GB" sz="1400">
                <a:sym typeface="+mn-ea"/>
              </a:rPr>
              <a:t> Giới thiệu thuật toán</a:t>
            </a:r>
            <a:endParaRPr lang="en-US" altLang="en-GB" sz="1400"/>
          </a:p>
          <a:p>
            <a:pPr marL="457200" lvl="0" indent="-304800" algn="l" rtl="0">
              <a:lnSpc>
                <a:spcPct val="130000"/>
              </a:lnSpc>
              <a:spcBef>
                <a:spcPts val="0"/>
              </a:spcBef>
              <a:spcAft>
                <a:spcPts val="0"/>
              </a:spcAft>
              <a:buSzPts val="1200"/>
              <a:buFont typeface="Quicksand"/>
              <a:buChar char="●"/>
            </a:pPr>
            <a:r>
              <a:rPr lang="en-US" altLang="en-GB" sz="1400">
                <a:sym typeface="+mn-ea"/>
              </a:rPr>
              <a:t> Động lực đề xuất thuật toán Cuckoo Search Algorithm</a:t>
            </a:r>
            <a:endParaRPr lang="en-US" altLang="en-GB" sz="1400"/>
          </a:p>
          <a:p>
            <a:pPr marL="457200" lvl="0" indent="-304800" algn="l" rtl="0">
              <a:lnSpc>
                <a:spcPct val="130000"/>
              </a:lnSpc>
              <a:spcBef>
                <a:spcPts val="0"/>
              </a:spcBef>
              <a:spcAft>
                <a:spcPts val="0"/>
              </a:spcAft>
              <a:buSzPts val="1200"/>
              <a:buFont typeface="Quicksand"/>
              <a:buChar char="●"/>
            </a:pPr>
            <a:r>
              <a:rPr lang="en-US" altLang="en-GB" sz="1400">
                <a:sym typeface="+mn-ea"/>
              </a:rPr>
              <a:t> Mục đích và nội dung các bước của thuật toán</a:t>
            </a:r>
            <a:endParaRPr lang="en-US" altLang="en-GB" sz="1400"/>
          </a:p>
          <a:p>
            <a:pPr marL="457200" lvl="0" indent="-304800" algn="l" rtl="0">
              <a:lnSpc>
                <a:spcPct val="130000"/>
              </a:lnSpc>
              <a:spcBef>
                <a:spcPts val="0"/>
              </a:spcBef>
              <a:spcAft>
                <a:spcPts val="0"/>
              </a:spcAft>
              <a:buSzPts val="1200"/>
              <a:buFont typeface="Quicksand"/>
              <a:buChar char="●"/>
            </a:pPr>
            <a:r>
              <a:rPr lang="en-US" altLang="en-GB" sz="1400">
                <a:sym typeface="+mn-ea"/>
              </a:rPr>
              <a:t> Thuật toán, Kết quả thực nghiệm và Kết luận.</a:t>
            </a:r>
            <a:endParaRPr lang="en-US" altLang="en-GB" sz="1400"/>
          </a:p>
          <a:p>
            <a:pPr marL="609600" lvl="1" indent="457200" algn="l" rtl="0">
              <a:spcBef>
                <a:spcPts val="0"/>
              </a:spcBef>
              <a:spcAft>
                <a:spcPts val="0"/>
              </a:spcAft>
              <a:buSzPts val="1200"/>
              <a:buFont typeface="Quicksand"/>
              <a:buNone/>
            </a:pPr>
            <a:endParaRPr lang="en-US" altLang="en-US" sz="1400"/>
          </a:p>
        </p:txBody>
      </p:sp>
      <p:grpSp>
        <p:nvGrpSpPr>
          <p:cNvPr id="1442" name="Google Shape;1442;p53"/>
          <p:cNvGrpSpPr/>
          <p:nvPr/>
        </p:nvGrpSpPr>
        <p:grpSpPr>
          <a:xfrm>
            <a:off x="7631947" y="649694"/>
            <a:ext cx="636814" cy="120078"/>
            <a:chOff x="8209059" y="198000"/>
            <a:chExt cx="636814" cy="120078"/>
          </a:xfrm>
        </p:grpSpPr>
        <p:sp>
          <p:nvSpPr>
            <p:cNvPr id="1443" name="Google Shape;1443;p53"/>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3"/>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3"/>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1" name="Google Shape;3471;p81"/>
          <p:cNvSpPr txBox="1">
            <a:spLocks noGrp="1"/>
          </p:cNvSpPr>
          <p:nvPr>
            <p:ph type="title"/>
          </p:nvPr>
        </p:nvSpPr>
        <p:spPr>
          <a:xfrm>
            <a:off x="1263015" y="2672715"/>
            <a:ext cx="6894830" cy="101473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sz="3200" b="1">
                <a:latin typeface="Times New Roman" panose="02020603050405020304" charset="0"/>
                <a:cs typeface="Times New Roman" panose="02020603050405020304" charset="0"/>
              </a:rPr>
              <a:t>GIỚI THIỆU THUẬT TOÁN</a:t>
            </a:r>
          </a:p>
        </p:txBody>
      </p:sp>
      <p:sp>
        <p:nvSpPr>
          <p:cNvPr id="3472" name="Google Shape;3472;p81"/>
          <p:cNvSpPr txBox="1">
            <a:spLocks noGrp="1"/>
          </p:cNvSpPr>
          <p:nvPr>
            <p:ph type="subTitle" idx="1"/>
          </p:nvPr>
        </p:nvSpPr>
        <p:spPr>
          <a:xfrm>
            <a:off x="3156375" y="3418275"/>
            <a:ext cx="2729400" cy="598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sz="2000"/>
              <a:t>---CUCKOO SEARCH---</a:t>
            </a:r>
          </a:p>
        </p:txBody>
      </p:sp>
      <p:sp>
        <p:nvSpPr>
          <p:cNvPr id="1477" name="Google Shape;1477;p55"/>
          <p:cNvSpPr/>
          <p:nvPr/>
        </p:nvSpPr>
        <p:spPr>
          <a:xfrm>
            <a:off x="4111625" y="1235710"/>
            <a:ext cx="1197610" cy="118872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5400"/>
          </a:p>
        </p:txBody>
      </p:sp>
      <p:sp>
        <p:nvSpPr>
          <p:cNvPr id="1483" name="Google Shape;1483;p55"/>
          <p:cNvSpPr txBox="1"/>
          <p:nvPr/>
        </p:nvSpPr>
        <p:spPr>
          <a:xfrm>
            <a:off x="4213860" y="1440180"/>
            <a:ext cx="993775" cy="7804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panose="020B0606020202050201"/>
              <a:buNone/>
              <a:defRPr sz="3600" b="0" i="0" u="none" strike="noStrike" cap="none">
                <a:solidFill>
                  <a:schemeClr val="dk2"/>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a:t>01</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7"/>
                                        </p:tgtEl>
                                        <p:attrNameLst>
                                          <p:attrName>style.visibility</p:attrName>
                                        </p:attrNameLst>
                                      </p:cBhvr>
                                      <p:to>
                                        <p:strVal val="visible"/>
                                      </p:to>
                                    </p:set>
                                    <p:animEffect transition="in" filter="fade">
                                      <p:cBhvr>
                                        <p:cTn id="7" dur="1000"/>
                                        <p:tgtEl>
                                          <p:spTgt spid="14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1"/>
                                        </p:tgtEl>
                                        <p:attrNameLst>
                                          <p:attrName>style.visibility</p:attrName>
                                        </p:attrNameLst>
                                      </p:cBhvr>
                                      <p:to>
                                        <p:strVal val="visible"/>
                                      </p:to>
                                    </p:set>
                                    <p:animEffect transition="in" filter="fade">
                                      <p:cBhvr>
                                        <p:cTn id="12" dur="1000"/>
                                        <p:tgtEl>
                                          <p:spTgt spid="3471"/>
                                        </p:tgtEl>
                                      </p:cBhvr>
                                    </p:animEffect>
                                  </p:childTnLst>
                                </p:cTn>
                              </p:par>
                              <p:par>
                                <p:cTn id="13" presetID="10" presetClass="entr" presetSubtype="0" fill="hold" nodeType="withEffect">
                                  <p:stCondLst>
                                    <p:cond delay="0"/>
                                  </p:stCondLst>
                                  <p:childTnLst>
                                    <p:set>
                                      <p:cBhvr>
                                        <p:cTn id="14" dur="1" fill="hold">
                                          <p:stCondLst>
                                            <p:cond delay="0"/>
                                          </p:stCondLst>
                                        </p:cTn>
                                        <p:tgtEl>
                                          <p:spTgt spid="3472"/>
                                        </p:tgtEl>
                                        <p:attrNameLst>
                                          <p:attrName>style.visibility</p:attrName>
                                        </p:attrNameLst>
                                      </p:cBhvr>
                                      <p:to>
                                        <p:strVal val="visible"/>
                                      </p:to>
                                    </p:set>
                                    <p:animEffect transition="in" filter="fade">
                                      <p:cBhvr>
                                        <p:cTn id="15" dur="1000"/>
                                        <p:tgtEl>
                                          <p:spTgt spid="3472"/>
                                        </p:tgtEl>
                                      </p:cBhvr>
                                    </p:animEffect>
                                  </p:childTnLst>
                                </p:cTn>
                              </p:par>
                              <p:par>
                                <p:cTn id="16" presetID="10" presetClass="entr" presetSubtype="0" fill="hold" nodeType="withEffect">
                                  <p:stCondLst>
                                    <p:cond delay="0"/>
                                  </p:stCondLst>
                                  <p:childTnLst>
                                    <p:set>
                                      <p:cBhvr>
                                        <p:cTn id="17" dur="1" fill="hold">
                                          <p:stCondLst>
                                            <p:cond delay="0"/>
                                          </p:stCondLst>
                                        </p:cTn>
                                        <p:tgtEl>
                                          <p:spTgt spid="1483"/>
                                        </p:tgtEl>
                                        <p:attrNameLst>
                                          <p:attrName>style.visibility</p:attrName>
                                        </p:attrNameLst>
                                      </p:cBhvr>
                                      <p:to>
                                        <p:strVal val="visible"/>
                                      </p:to>
                                    </p:set>
                                    <p:animEffect transition="in" filter="fade">
                                      <p:cBhvr>
                                        <p:cTn id="18" dur="1000"/>
                                        <p:tgtEl>
                                          <p:spTgt spid="1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551725" y="147668"/>
            <a:ext cx="1284600" cy="12846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719975" y="373625"/>
            <a:ext cx="948300" cy="948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01</a:t>
            </a:r>
          </a:p>
        </p:txBody>
      </p:sp>
      <p:sp>
        <p:nvSpPr>
          <p:cNvPr id="1831" name="Google Shape;1831;p60"/>
          <p:cNvSpPr/>
          <p:nvPr/>
        </p:nvSpPr>
        <p:spPr>
          <a:xfrm>
            <a:off x="2240915" y="496570"/>
            <a:ext cx="6177915" cy="469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GIỚI THIỆU THUẬT TOÁN CUCKOO SEARCH</a:t>
            </a:r>
          </a:p>
        </p:txBody>
      </p:sp>
      <p:sp>
        <p:nvSpPr>
          <p:cNvPr id="4" name="Text Box 3"/>
          <p:cNvSpPr txBox="1"/>
          <p:nvPr/>
        </p:nvSpPr>
        <p:spPr>
          <a:xfrm>
            <a:off x="608277" y="1693692"/>
            <a:ext cx="5343072" cy="830997"/>
          </a:xfrm>
          <a:prstGeom prst="rect">
            <a:avLst/>
          </a:prstGeom>
          <a:noFill/>
        </p:spPr>
        <p:txBody>
          <a:bodyPr wrap="square" rtlCol="0">
            <a:spAutoFit/>
          </a:bodyPr>
          <a:lstStyle/>
          <a:p>
            <a:pPr algn="just"/>
            <a:r>
              <a:rPr lang="en-US" altLang="en-US" sz="1600">
                <a:latin typeface="Times New Roman" panose="02020603050405020304" pitchFamily="18" charset="0"/>
                <a:cs typeface="Times New Roman" panose="02020603050405020304" pitchFamily="18" charset="0"/>
              </a:rPr>
              <a:t>-   Thuật toán </a:t>
            </a:r>
            <a:r>
              <a:rPr lang="en-US" altLang="en-US" sz="1600" b="1">
                <a:latin typeface="Times New Roman" panose="02020603050405020304" pitchFamily="18" charset="0"/>
                <a:cs typeface="Times New Roman" panose="02020603050405020304" pitchFamily="18" charset="0"/>
              </a:rPr>
              <a:t>Cuckoo Search (CS)</a:t>
            </a:r>
            <a:r>
              <a:rPr lang="en-US" altLang="en-US" sz="1600">
                <a:latin typeface="Times New Roman" panose="02020603050405020304" pitchFamily="18" charset="0"/>
                <a:cs typeface="Times New Roman" panose="02020603050405020304" pitchFamily="18" charset="0"/>
              </a:rPr>
              <a:t> là một thuật toán tối ưu hóa được Xin-She Yang và Suash Deb phát triển vào năm </a:t>
            </a:r>
            <a:r>
              <a:rPr lang="en-US" altLang="en-US" sz="1600" b="1">
                <a:latin typeface="Times New Roman" panose="02020603050405020304" pitchFamily="18" charset="0"/>
                <a:cs typeface="Times New Roman" panose="02020603050405020304" pitchFamily="18" charset="0"/>
              </a:rPr>
              <a:t>2009.</a:t>
            </a:r>
            <a:r>
              <a:rPr lang="en-US" altLang="en-US" sz="1600">
                <a:latin typeface="Times New Roman" panose="02020603050405020304" pitchFamily="18" charset="0"/>
                <a:cs typeface="Times New Roman" panose="02020603050405020304" pitchFamily="18" charset="0"/>
              </a:rPr>
              <a:t> </a:t>
            </a:r>
            <a:endParaRPr lang="en-US" sz="1600">
              <a:latin typeface="Times New Roman" panose="02020603050405020304" pitchFamily="18" charset="0"/>
              <a:cs typeface="Times New Roman" panose="02020603050405020304" pitchFamily="18" charset="0"/>
            </a:endParaRPr>
          </a:p>
        </p:txBody>
      </p:sp>
      <p:sp>
        <p:nvSpPr>
          <p:cNvPr id="5" name="Text Box 4"/>
          <p:cNvSpPr txBox="1"/>
          <p:nvPr/>
        </p:nvSpPr>
        <p:spPr>
          <a:xfrm>
            <a:off x="608277" y="2387600"/>
            <a:ext cx="5521304" cy="3303270"/>
          </a:xfrm>
          <a:prstGeom prst="rect">
            <a:avLst/>
          </a:prstGeom>
          <a:noFill/>
        </p:spPr>
        <p:txBody>
          <a:bodyPr wrap="square" rtlCol="0">
            <a:noAutofit/>
          </a:bodyPr>
          <a:lstStyle/>
          <a:p>
            <a:pPr marL="285750" indent="-285750">
              <a:lnSpc>
                <a:spcPct val="110000"/>
              </a:lnSpc>
              <a:buFontTx/>
              <a:buChar char="-"/>
            </a:pPr>
            <a:r>
              <a:rPr lang="en-US" sz="1600">
                <a:latin typeface="Times New Roman" panose="02020603050405020304" pitchFamily="18" charset="0"/>
                <a:cs typeface="Times New Roman" panose="02020603050405020304" pitchFamily="18" charset="0"/>
              </a:rPr>
              <a:t>Đây </a:t>
            </a:r>
            <a:r>
              <a:rPr lang="en-US" altLang="en-US" sz="1600">
                <a:latin typeface="Times New Roman" panose="02020603050405020304" pitchFamily="18" charset="0"/>
                <a:cs typeface="Times New Roman" panose="02020603050405020304" pitchFamily="18" charset="0"/>
              </a:rPr>
              <a:t>là một thuật toán lấy cảm hứng từ loài chim cu gáy. </a:t>
            </a:r>
          </a:p>
          <a:p>
            <a:pPr marL="285750" indent="-285750">
              <a:lnSpc>
                <a:spcPct val="110000"/>
              </a:lnSpc>
              <a:buFontTx/>
              <a:buChar char="-"/>
            </a:pPr>
            <a:r>
              <a:rPr lang="en-US" altLang="en-US" sz="1600">
                <a:latin typeface="Times New Roman" panose="02020603050405020304" pitchFamily="18" charset="0"/>
                <a:cs typeface="Times New Roman" panose="02020603050405020304" pitchFamily="18" charset="0"/>
              </a:rPr>
              <a:t>Đặc điểm nổi bật của thuật toán Cuckoo Search là được sử dụng để tối ưu hóa các giải pháp trong điện toán đám mây, khai thác dữ liệu, thử nghiệm phần mềm, IoT và nhận dạng mẫu. Vì chỉ có một tham số, $Pa$, nên thuật toán này rất dễ triển khai</a:t>
            </a:r>
            <a:r>
              <a:rPr lang="en-US" altLang="en-US" sz="1600">
                <a:latin typeface="Times New Roman" panose="02020603050405020304" charset="0"/>
                <a:cs typeface="Times New Roman" panose="02020603050405020304" charset="0"/>
              </a:rPr>
              <a:t>.</a:t>
            </a:r>
            <a:endParaRPr lang="en-US" altLang="en-US" sz="1600">
              <a:latin typeface="+mn-lt"/>
              <a:cs typeface="+mn-lt"/>
            </a:endParaRPr>
          </a:p>
        </p:txBody>
      </p:sp>
      <p:pic>
        <p:nvPicPr>
          <p:cNvPr id="1026" name="Picture 2" descr="Adaptive Guided Spatial Compressive Cuckoo Search for Optimization Problems">
            <a:extLst>
              <a:ext uri="{FF2B5EF4-FFF2-40B4-BE49-F238E27FC236}">
                <a16:creationId xmlns:a16="http://schemas.microsoft.com/office/drawing/2014/main" id="{12AA3BF7-8B39-2166-F456-3765FF99E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349" y="1660378"/>
            <a:ext cx="3091912" cy="2288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linds(horizont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blinds(horizontal)">
                                      <p:cBhvr>
                                        <p:cTn id="1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4">
          <a:extLst>
            <a:ext uri="{FF2B5EF4-FFF2-40B4-BE49-F238E27FC236}">
              <a16:creationId xmlns:a16="http://schemas.microsoft.com/office/drawing/2014/main" id="{C6B5F5E5-EFF1-FDCF-478B-96CC8D689F4C}"/>
            </a:ext>
          </a:extLst>
        </p:cNvPr>
        <p:cNvGrpSpPr/>
        <p:nvPr/>
      </p:nvGrpSpPr>
      <p:grpSpPr>
        <a:xfrm>
          <a:off x="0" y="0"/>
          <a:ext cx="0" cy="0"/>
          <a:chOff x="0" y="0"/>
          <a:chExt cx="0" cy="0"/>
        </a:xfrm>
      </p:grpSpPr>
      <p:sp>
        <p:nvSpPr>
          <p:cNvPr id="1675" name="Google Shape;1675;p60">
            <a:extLst>
              <a:ext uri="{FF2B5EF4-FFF2-40B4-BE49-F238E27FC236}">
                <a16:creationId xmlns:a16="http://schemas.microsoft.com/office/drawing/2014/main" id="{C881EF6C-6E75-1F3F-5823-163D1725DB29}"/>
              </a:ext>
            </a:extLst>
          </p:cNvPr>
          <p:cNvSpPr/>
          <p:nvPr/>
        </p:nvSpPr>
        <p:spPr>
          <a:xfrm>
            <a:off x="357868" y="190938"/>
            <a:ext cx="1284600" cy="12846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a:extLst>
              <a:ext uri="{FF2B5EF4-FFF2-40B4-BE49-F238E27FC236}">
                <a16:creationId xmlns:a16="http://schemas.microsoft.com/office/drawing/2014/main" id="{F054A7EB-B21F-8165-012D-0B9FF024320F}"/>
              </a:ext>
            </a:extLst>
          </p:cNvPr>
          <p:cNvSpPr txBox="1">
            <a:spLocks noGrp="1"/>
          </p:cNvSpPr>
          <p:nvPr>
            <p:ph type="title" idx="2"/>
          </p:nvPr>
        </p:nvSpPr>
        <p:spPr>
          <a:xfrm>
            <a:off x="526118" y="359110"/>
            <a:ext cx="948300" cy="948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01.</a:t>
            </a:r>
          </a:p>
        </p:txBody>
      </p:sp>
      <p:sp>
        <p:nvSpPr>
          <p:cNvPr id="1831" name="Google Shape;1831;p60">
            <a:extLst>
              <a:ext uri="{FF2B5EF4-FFF2-40B4-BE49-F238E27FC236}">
                <a16:creationId xmlns:a16="http://schemas.microsoft.com/office/drawing/2014/main" id="{96D018B0-CA62-2C1F-4F0B-724D952701DD}"/>
              </a:ext>
            </a:extLst>
          </p:cNvPr>
          <p:cNvSpPr/>
          <p:nvPr/>
        </p:nvSpPr>
        <p:spPr>
          <a:xfrm>
            <a:off x="2071097" y="205692"/>
            <a:ext cx="6177915" cy="469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GIỚI THIỆU THUẬT TOÁN CUCKOO SEARCH</a:t>
            </a:r>
          </a:p>
        </p:txBody>
      </p:sp>
      <p:sp>
        <p:nvSpPr>
          <p:cNvPr id="4" name="Text Box 3">
            <a:extLst>
              <a:ext uri="{FF2B5EF4-FFF2-40B4-BE49-F238E27FC236}">
                <a16:creationId xmlns:a16="http://schemas.microsoft.com/office/drawing/2014/main" id="{040C55EE-8798-52DD-E88E-850AF1768826}"/>
              </a:ext>
            </a:extLst>
          </p:cNvPr>
          <p:cNvSpPr txBox="1"/>
          <p:nvPr/>
        </p:nvSpPr>
        <p:spPr>
          <a:xfrm>
            <a:off x="1736634" y="745036"/>
            <a:ext cx="7407366" cy="2239459"/>
          </a:xfrm>
          <a:prstGeom prst="rect">
            <a:avLst/>
          </a:prstGeom>
          <a:noFill/>
        </p:spPr>
        <p:txBody>
          <a:bodyPr wrap="square" rtlCol="0">
            <a:spAutoFit/>
          </a:bodyPr>
          <a:lstStyle/>
          <a:p>
            <a:pPr algn="just">
              <a:lnSpc>
                <a:spcPct val="110000"/>
              </a:lnSpc>
            </a:pPr>
            <a:r>
              <a:rPr lang="en-US" altLang="en-US" sz="1600">
                <a:latin typeface="Times New Roman" panose="02020603050405020304" charset="0"/>
                <a:cs typeface="Times New Roman" panose="02020603050405020304" charset="0"/>
              </a:rPr>
              <a:t>-Cơ chế thuật toán:</a:t>
            </a:r>
          </a:p>
          <a:p>
            <a:pPr marL="285750" indent="-285750" algn="just">
              <a:lnSpc>
                <a:spcPct val="110000"/>
              </a:lnSpc>
              <a:buFont typeface="Arial" panose="020B0604020202020204" pitchFamily="34" charset="0"/>
              <a:buChar char="•"/>
            </a:pPr>
            <a:r>
              <a:rPr lang="en-US" altLang="en-US" sz="1600">
                <a:latin typeface="Times New Roman" panose="02020603050405020304" charset="0"/>
                <a:cs typeface="Times New Roman" panose="02020603050405020304" charset="0"/>
              </a:rPr>
              <a:t> Chim cu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ẻ trứng trong tổ của những loài chim chủ khác.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ộng lực cơ bản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ầu tiên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ể phát triển thuật toán tối </a:t>
            </a:r>
            <a:r>
              <a:rPr lang="" altLang="en-US" sz="1600">
                <a:latin typeface="Times New Roman" panose="02020603050405020304" charset="0"/>
                <a:cs typeface="Times New Roman" panose="02020603050405020304" charset="0"/>
              </a:rPr>
              <a:t>ư</a:t>
            </a:r>
            <a:r>
              <a:rPr lang="en-US" altLang="en-US" sz="1600">
                <a:latin typeface="Times New Roman" panose="02020603050405020304" charset="0"/>
                <a:cs typeface="Times New Roman" panose="02020603050405020304" charset="0"/>
              </a:rPr>
              <a:t>u hóa mới là việc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ẻ trứng và sinh sản của chim cu.</a:t>
            </a:r>
          </a:p>
          <a:p>
            <a:pPr marL="285750" indent="-285750" algn="just">
              <a:lnSpc>
                <a:spcPct val="110000"/>
              </a:lnSpc>
              <a:buFont typeface="Arial" panose="020B0604020202020204" pitchFamily="34" charset="0"/>
              <a:buChar char="•"/>
            </a:pPr>
            <a:r>
              <a:rPr lang="en-US" altLang="en-US" sz="1600">
                <a:latin typeface="Times New Roman" panose="02020603050405020304" charset="0"/>
                <a:cs typeface="Times New Roman" panose="02020603050405020304" charset="0"/>
              </a:rPr>
              <a:t> Nếu chim chủ nhận ra những quả trứng không phải của mình thì nó sẽ vứt trứng ra khỏi tổ hoặc chỉ cần làm trống tổ và xây một tổ mới.</a:t>
            </a:r>
          </a:p>
          <a:p>
            <a:pPr marL="285750" indent="-285750" algn="just">
              <a:lnSpc>
                <a:spcPct val="110000"/>
              </a:lnSpc>
              <a:buFont typeface="Arial" panose="020B0604020202020204" pitchFamily="34" charset="0"/>
              <a:buChar char="•"/>
            </a:pPr>
            <a:r>
              <a:rPr lang="en-US" altLang="en-US" sz="1600">
                <a:latin typeface="Times New Roman" panose="02020603050405020304" charset="0"/>
                <a:cs typeface="Times New Roman" panose="02020603050405020304" charset="0"/>
              </a:rPr>
              <a:t>Mỗi quả trứng trong tổ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ại diện cho một giải pháp. Trứng chim cu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ại diện cho một lựa chọn mới và tốt. Câu trả lời thu </a:t>
            </a:r>
            <a:r>
              <a:rPr lang="" altLang="en-US" sz="1600">
                <a:latin typeface="Times New Roman" panose="02020603050405020304" charset="0"/>
                <a:cs typeface="Times New Roman" panose="02020603050405020304" charset="0"/>
              </a:rPr>
              <a:t>đư</a:t>
            </a:r>
            <a:r>
              <a:rPr lang="en-US" altLang="en-US" sz="1600">
                <a:latin typeface="Times New Roman" panose="02020603050405020304" charset="0"/>
                <a:cs typeface="Times New Roman" panose="02020603050405020304" charset="0"/>
              </a:rPr>
              <a:t>ợc là một lựa chọn mới dựa trên lựa chọn hiện có với một số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ặc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iểm </a:t>
            </a:r>
            <a:r>
              <a:rPr lang="" altLang="en-US" sz="1600">
                <a:latin typeface="Times New Roman" panose="02020603050405020304" charset="0"/>
                <a:cs typeface="Times New Roman" panose="02020603050405020304" charset="0"/>
              </a:rPr>
              <a:t>đư</a:t>
            </a:r>
            <a:r>
              <a:rPr lang="en-US" altLang="en-US" sz="1600">
                <a:latin typeface="Times New Roman" panose="02020603050405020304" charset="0"/>
                <a:cs typeface="Times New Roman" panose="02020603050405020304" charset="0"/>
              </a:rPr>
              <a:t>ợc sửa </a:t>
            </a:r>
            <a:r>
              <a:rPr lang="" altLang="en-US" sz="1600">
                <a:latin typeface="Times New Roman" panose="02020603050405020304" charset="0"/>
                <a:cs typeface="Times New Roman" panose="02020603050405020304" charset="0"/>
              </a:rPr>
              <a:t>đ</a:t>
            </a:r>
            <a:r>
              <a:rPr lang="en-US" altLang="en-US" sz="1600">
                <a:latin typeface="Times New Roman" panose="02020603050405020304" charset="0"/>
                <a:cs typeface="Times New Roman" panose="02020603050405020304" charset="0"/>
              </a:rPr>
              <a:t>ổi.</a:t>
            </a:r>
          </a:p>
        </p:txBody>
      </p:sp>
      <p:pic>
        <p:nvPicPr>
          <p:cNvPr id="14" name="Picture 13" descr="A bird standing on a nest with eggs&#10;&#10;Description automatically generated">
            <a:extLst>
              <a:ext uri="{FF2B5EF4-FFF2-40B4-BE49-F238E27FC236}">
                <a16:creationId xmlns:a16="http://schemas.microsoft.com/office/drawing/2014/main" id="{FDD36D8F-0765-6A18-335C-64C6CAF3DE2E}"/>
              </a:ext>
            </a:extLst>
          </p:cNvPr>
          <p:cNvPicPr>
            <a:picLocks noChangeAspect="1"/>
          </p:cNvPicPr>
          <p:nvPr/>
        </p:nvPicPr>
        <p:blipFill>
          <a:blip r:embed="rId3"/>
          <a:stretch>
            <a:fillRect/>
          </a:stretch>
        </p:blipFill>
        <p:spPr>
          <a:xfrm>
            <a:off x="1474418" y="3153107"/>
            <a:ext cx="6000750" cy="1784701"/>
          </a:xfrm>
          <a:prstGeom prst="rect">
            <a:avLst/>
          </a:prstGeom>
        </p:spPr>
      </p:pic>
    </p:spTree>
    <p:extLst>
      <p:ext uri="{BB962C8B-B14F-4D97-AF65-F5344CB8AC3E}">
        <p14:creationId xmlns:p14="http://schemas.microsoft.com/office/powerpoint/2010/main" val="516820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1" name="Google Shape;3471;p81"/>
          <p:cNvSpPr txBox="1">
            <a:spLocks noGrp="1"/>
          </p:cNvSpPr>
          <p:nvPr>
            <p:ph type="title"/>
          </p:nvPr>
        </p:nvSpPr>
        <p:spPr>
          <a:xfrm>
            <a:off x="1032510" y="2672715"/>
            <a:ext cx="7462520" cy="101473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sz="3200" b="1">
                <a:latin typeface="Times New Roman" panose="02020603050405020304" charset="0"/>
                <a:cs typeface="Times New Roman" panose="02020603050405020304" charset="0"/>
              </a:rPr>
              <a:t>ĐỘNG LỰC ĐỀ XUẤT THUẬT TOÁN</a:t>
            </a:r>
          </a:p>
        </p:txBody>
      </p:sp>
      <p:sp>
        <p:nvSpPr>
          <p:cNvPr id="3472" name="Google Shape;3472;p81"/>
          <p:cNvSpPr txBox="1">
            <a:spLocks noGrp="1"/>
          </p:cNvSpPr>
          <p:nvPr>
            <p:ph type="subTitle" idx="1"/>
          </p:nvPr>
        </p:nvSpPr>
        <p:spPr>
          <a:xfrm>
            <a:off x="3156375" y="3418275"/>
            <a:ext cx="2729400" cy="598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sz="2000"/>
              <a:t>---CUCKOO SEARCH---</a:t>
            </a:r>
          </a:p>
        </p:txBody>
      </p:sp>
      <p:sp>
        <p:nvSpPr>
          <p:cNvPr id="1477" name="Google Shape;1477;p55"/>
          <p:cNvSpPr/>
          <p:nvPr/>
        </p:nvSpPr>
        <p:spPr>
          <a:xfrm>
            <a:off x="4111625" y="1235710"/>
            <a:ext cx="1197610" cy="118872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5400"/>
          </a:p>
        </p:txBody>
      </p:sp>
      <p:sp>
        <p:nvSpPr>
          <p:cNvPr id="1483" name="Google Shape;1483;p55"/>
          <p:cNvSpPr txBox="1"/>
          <p:nvPr/>
        </p:nvSpPr>
        <p:spPr>
          <a:xfrm>
            <a:off x="4213860" y="1440180"/>
            <a:ext cx="993775" cy="7804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panose="020B0606020202050201"/>
              <a:buNone/>
              <a:defRPr sz="3600" b="0" i="0" u="none" strike="noStrike" cap="none">
                <a:solidFill>
                  <a:schemeClr val="dk2"/>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a:t>0</a:t>
            </a:r>
            <a:r>
              <a:rPr lang="en-US" altLang="en-GB" sz="5400"/>
              <a:t>2</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7"/>
                                        </p:tgtEl>
                                        <p:attrNameLst>
                                          <p:attrName>style.visibility</p:attrName>
                                        </p:attrNameLst>
                                      </p:cBhvr>
                                      <p:to>
                                        <p:strVal val="visible"/>
                                      </p:to>
                                    </p:set>
                                    <p:animEffect transition="in" filter="fade">
                                      <p:cBhvr>
                                        <p:cTn id="7" dur="1000"/>
                                        <p:tgtEl>
                                          <p:spTgt spid="1477"/>
                                        </p:tgtEl>
                                      </p:cBhvr>
                                    </p:animEffect>
                                  </p:childTnLst>
                                </p:cTn>
                              </p:par>
                              <p:par>
                                <p:cTn id="8" presetID="10" presetClass="entr" presetSubtype="0" fill="hold" nodeType="withEffect">
                                  <p:stCondLst>
                                    <p:cond delay="0"/>
                                  </p:stCondLst>
                                  <p:childTnLst>
                                    <p:set>
                                      <p:cBhvr>
                                        <p:cTn id="9" dur="1" fill="hold">
                                          <p:stCondLst>
                                            <p:cond delay="0"/>
                                          </p:stCondLst>
                                        </p:cTn>
                                        <p:tgtEl>
                                          <p:spTgt spid="1483"/>
                                        </p:tgtEl>
                                        <p:attrNameLst>
                                          <p:attrName>style.visibility</p:attrName>
                                        </p:attrNameLst>
                                      </p:cBhvr>
                                      <p:to>
                                        <p:strVal val="visible"/>
                                      </p:to>
                                    </p:set>
                                    <p:animEffect transition="in" filter="fade">
                                      <p:cBhvr>
                                        <p:cTn id="10" dur="1000"/>
                                        <p:tgtEl>
                                          <p:spTgt spid="14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71"/>
                                        </p:tgtEl>
                                        <p:attrNameLst>
                                          <p:attrName>style.visibility</p:attrName>
                                        </p:attrNameLst>
                                      </p:cBhvr>
                                      <p:to>
                                        <p:strVal val="visible"/>
                                      </p:to>
                                    </p:set>
                                    <p:animEffect transition="in" filter="fade">
                                      <p:cBhvr>
                                        <p:cTn id="15" dur="1000"/>
                                        <p:tgtEl>
                                          <p:spTgt spid="3471"/>
                                        </p:tgtEl>
                                      </p:cBhvr>
                                    </p:animEffect>
                                  </p:childTnLst>
                                </p:cTn>
                              </p:par>
                              <p:par>
                                <p:cTn id="16" presetID="10" presetClass="entr" presetSubtype="0" fill="hold" nodeType="withEffect">
                                  <p:stCondLst>
                                    <p:cond delay="0"/>
                                  </p:stCondLst>
                                  <p:childTnLst>
                                    <p:set>
                                      <p:cBhvr>
                                        <p:cTn id="17" dur="1" fill="hold">
                                          <p:stCondLst>
                                            <p:cond delay="0"/>
                                          </p:stCondLst>
                                        </p:cTn>
                                        <p:tgtEl>
                                          <p:spTgt spid="3472"/>
                                        </p:tgtEl>
                                        <p:attrNameLst>
                                          <p:attrName>style.visibility</p:attrName>
                                        </p:attrNameLst>
                                      </p:cBhvr>
                                      <p:to>
                                        <p:strVal val="visible"/>
                                      </p:to>
                                    </p:set>
                                    <p:animEffect transition="in" filter="fade">
                                      <p:cBhvr>
                                        <p:cTn id="18" dur="1000"/>
                                        <p:tgtEl>
                                          <p:spTgt spid="3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31"/>
        <p:cNvGrpSpPr/>
        <p:nvPr/>
      </p:nvGrpSpPr>
      <p:grpSpPr>
        <a:xfrm>
          <a:off x="0" y="0"/>
          <a:ext cx="0" cy="0"/>
          <a:chOff x="0" y="0"/>
          <a:chExt cx="0" cy="0"/>
        </a:xfrm>
      </p:grpSpPr>
      <p:grpSp>
        <p:nvGrpSpPr>
          <p:cNvPr id="4872" name="Google Shape;4872;p102"/>
          <p:cNvGrpSpPr/>
          <p:nvPr/>
        </p:nvGrpSpPr>
        <p:grpSpPr>
          <a:xfrm>
            <a:off x="7979927" y="1718478"/>
            <a:ext cx="636814" cy="120078"/>
            <a:chOff x="8209059" y="198000"/>
            <a:chExt cx="636814" cy="120078"/>
          </a:xfrm>
        </p:grpSpPr>
        <p:sp>
          <p:nvSpPr>
            <p:cNvPr id="4873" name="Google Shape;4873;p102"/>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02"/>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02"/>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78" name="Google Shape;4878;p102" descr="C:\Users\Thanh Van\OneDrive\Máy tính\COKU.pngCOKU"/>
          <p:cNvPicPr preferRelativeResize="0"/>
          <p:nvPr/>
        </p:nvPicPr>
        <p:blipFill rotWithShape="1">
          <a:blip r:embed="rId3"/>
          <a:srcRect l="8963" r="8963"/>
          <a:stretch>
            <a:fillRect/>
          </a:stretch>
        </p:blipFill>
        <p:spPr>
          <a:xfrm>
            <a:off x="5170805" y="1368425"/>
            <a:ext cx="3325897" cy="3503930"/>
          </a:xfrm>
          <a:prstGeom prst="roundRect">
            <a:avLst>
              <a:gd name="adj" fmla="val 4734"/>
            </a:avLst>
          </a:prstGeom>
          <a:noFill/>
          <a:ln w="9525" cap="flat" cmpd="sng">
            <a:solidFill>
              <a:schemeClr val="dk2"/>
            </a:solidFill>
            <a:prstDash val="solid"/>
            <a:round/>
            <a:headEnd type="none" w="sm" len="sm"/>
            <a:tailEnd type="none" w="sm" len="sm"/>
          </a:ln>
        </p:spPr>
      </p:pic>
      <p:sp>
        <p:nvSpPr>
          <p:cNvPr id="1675" name="Google Shape;1675;p60"/>
          <p:cNvSpPr/>
          <p:nvPr/>
        </p:nvSpPr>
        <p:spPr>
          <a:xfrm>
            <a:off x="120015" y="164465"/>
            <a:ext cx="972820" cy="104584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p:nvPr/>
        </p:nvSpPr>
        <p:spPr>
          <a:xfrm>
            <a:off x="288290" y="269240"/>
            <a:ext cx="717550" cy="77216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5"/>
              </a:buClr>
              <a:buSzPts val="4200"/>
              <a:buFont typeface="Bebas Neue" panose="020B0606020202050201"/>
              <a:buNone/>
              <a:defRPr sz="4200" b="0" i="0" u="none" strike="noStrike" cap="none">
                <a:solidFill>
                  <a:schemeClr val="accent5"/>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4200"/>
              <a:buFont typeface="Arial" panose="020B0604020202020204"/>
              <a:buNone/>
              <a:defRPr sz="4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2</a:t>
            </a:r>
            <a:r>
              <a:rPr lang="en-GB" sz="5400" b="1">
                <a:solidFill>
                  <a:schemeClr val="bg2"/>
                </a:solidFill>
                <a:latin typeface="Times New Roman" panose="02020603050405020304" charset="0"/>
                <a:cs typeface="Times New Roman" panose="02020603050405020304" charset="0"/>
              </a:rPr>
              <a:t>.</a:t>
            </a:r>
          </a:p>
        </p:txBody>
      </p:sp>
      <p:sp>
        <p:nvSpPr>
          <p:cNvPr id="1831" name="Google Shape;1831;p60"/>
          <p:cNvSpPr/>
          <p:nvPr/>
        </p:nvSpPr>
        <p:spPr>
          <a:xfrm>
            <a:off x="1163955" y="164465"/>
            <a:ext cx="6670675" cy="4699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ĐỘNG LỰC ĐỀ XUẤT CUCKOO SEARCH</a:t>
            </a:r>
          </a:p>
        </p:txBody>
      </p:sp>
      <p:sp>
        <p:nvSpPr>
          <p:cNvPr id="2708" name="Google Shape;2708;p71"/>
          <p:cNvSpPr/>
          <p:nvPr/>
        </p:nvSpPr>
        <p:spPr>
          <a:xfrm>
            <a:off x="574675" y="1368425"/>
            <a:ext cx="4311650" cy="469900"/>
          </a:xfrm>
          <a:prstGeom prst="roundRect">
            <a:avLst>
              <a:gd name="adj" fmla="val 16667"/>
            </a:avLst>
          </a:prstGeom>
          <a:solidFill>
            <a:schemeClr val="accent3">
              <a:lumMod val="20000"/>
              <a:lumOff val="80000"/>
            </a:schemeClr>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latin typeface="Times New Roman" panose="02020603050405020304" charset="0"/>
                <a:cs typeface="Times New Roman" panose="02020603050405020304" charset="0"/>
              </a:rPr>
              <a:t>1. Hành vi sinh sản độc đáo của loài chim Cuckoo</a:t>
            </a:r>
          </a:p>
        </p:txBody>
      </p:sp>
      <p:sp>
        <p:nvSpPr>
          <p:cNvPr id="14" name="Google Shape;2708;p71"/>
          <p:cNvSpPr/>
          <p:nvPr/>
        </p:nvSpPr>
        <p:spPr>
          <a:xfrm>
            <a:off x="566420" y="2101850"/>
            <a:ext cx="4311650" cy="469900"/>
          </a:xfrm>
          <a:prstGeom prst="roundRect">
            <a:avLst>
              <a:gd name="adj" fmla="val 16667"/>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US" sz="1600">
                <a:latin typeface="Times New Roman" panose="02020603050405020304" charset="0"/>
                <a:cs typeface="Times New Roman" panose="02020603050405020304" charset="0"/>
              </a:rPr>
              <a:t>2. Khả năng tìm kiếm hiệu quả thông qua bước Levy Flight</a:t>
            </a:r>
          </a:p>
        </p:txBody>
      </p:sp>
      <p:sp>
        <p:nvSpPr>
          <p:cNvPr id="15" name="Google Shape;2708;p71"/>
          <p:cNvSpPr/>
          <p:nvPr/>
        </p:nvSpPr>
        <p:spPr>
          <a:xfrm>
            <a:off x="566420" y="2885440"/>
            <a:ext cx="4311650" cy="469900"/>
          </a:xfrm>
          <a:prstGeom prst="roundRect">
            <a:avLst>
              <a:gd name="adj" fmla="val 16667"/>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US" sz="1600">
                <a:latin typeface="Times New Roman" panose="02020603050405020304" charset="0"/>
                <a:cs typeface="Times New Roman" panose="02020603050405020304" charset="0"/>
              </a:rPr>
              <a:t>3. Khắc phục hạn chế của các thuật toán tối ưu hóa truyền thống</a:t>
            </a:r>
          </a:p>
        </p:txBody>
      </p:sp>
      <p:sp>
        <p:nvSpPr>
          <p:cNvPr id="16" name="Google Shape;2708;p71"/>
          <p:cNvSpPr/>
          <p:nvPr/>
        </p:nvSpPr>
        <p:spPr>
          <a:xfrm>
            <a:off x="566420" y="3669030"/>
            <a:ext cx="4311650" cy="469900"/>
          </a:xfrm>
          <a:prstGeom prst="roundRect">
            <a:avLst>
              <a:gd name="adj" fmla="val 16667"/>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US" sz="1600">
                <a:latin typeface="Times New Roman" panose="02020603050405020304" charset="0"/>
                <a:cs typeface="Times New Roman" panose="02020603050405020304" charset="0"/>
              </a:rPr>
              <a:t>4. Tính đơn giản và linh hoạt</a:t>
            </a:r>
          </a:p>
        </p:txBody>
      </p:sp>
      <p:sp>
        <p:nvSpPr>
          <p:cNvPr id="17" name="Google Shape;2708;p71"/>
          <p:cNvSpPr/>
          <p:nvPr/>
        </p:nvSpPr>
        <p:spPr>
          <a:xfrm>
            <a:off x="574675" y="4402455"/>
            <a:ext cx="4311650" cy="469900"/>
          </a:xfrm>
          <a:prstGeom prst="roundRect">
            <a:avLst>
              <a:gd name="adj" fmla="val 16667"/>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US" sz="1600">
                <a:latin typeface="Times New Roman" panose="02020603050405020304" charset="0"/>
                <a:cs typeface="Times New Roman" panose="02020603050405020304" charset="0"/>
              </a:rPr>
              <a:t>5. Hiệu quả trong nhiều lĩnh vực</a:t>
            </a:r>
          </a:p>
        </p:txBody>
      </p: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678"/>
                                        </p:tgtEl>
                                        <p:attrNameLst>
                                          <p:attrName>style.visibility</p:attrName>
                                        </p:attrNameLst>
                                      </p:cBhvr>
                                      <p:to>
                                        <p:strVal val="visible"/>
                                      </p:to>
                                    </p:set>
                                    <p:anim calcmode="lin" valueType="num">
                                      <p:cBhvr>
                                        <p:cTn id="7" dur="1000" fill="hold"/>
                                        <p:tgtEl>
                                          <p:spTgt spid="1678"/>
                                        </p:tgtEl>
                                        <p:attrNameLst>
                                          <p:attrName>ppt_w</p:attrName>
                                        </p:attrNameLst>
                                      </p:cBhvr>
                                      <p:tavLst>
                                        <p:tav tm="0">
                                          <p:val>
                                            <p:strVal val="#ppt_w+.3"/>
                                          </p:val>
                                        </p:tav>
                                        <p:tav tm="100000">
                                          <p:val>
                                            <p:strVal val="#ppt_w"/>
                                          </p:val>
                                        </p:tav>
                                      </p:tavLst>
                                    </p:anim>
                                    <p:anim calcmode="lin" valueType="num">
                                      <p:cBhvr>
                                        <p:cTn id="8" dur="1000" fill="hold"/>
                                        <p:tgtEl>
                                          <p:spTgt spid="1678"/>
                                        </p:tgtEl>
                                        <p:attrNameLst>
                                          <p:attrName>ppt_h</p:attrName>
                                        </p:attrNameLst>
                                      </p:cBhvr>
                                      <p:tavLst>
                                        <p:tav tm="0">
                                          <p:val>
                                            <p:strVal val="#ppt_h"/>
                                          </p:val>
                                        </p:tav>
                                        <p:tav tm="100000">
                                          <p:val>
                                            <p:strVal val="#ppt_h"/>
                                          </p:val>
                                        </p:tav>
                                      </p:tavLst>
                                    </p:anim>
                                    <p:animEffect transition="in" filter="fade">
                                      <p:cBhvr>
                                        <p:cTn id="9" dur="1000"/>
                                        <p:tgtEl>
                                          <p:spTgt spid="1678"/>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831"/>
                                        </p:tgtEl>
                                        <p:attrNameLst>
                                          <p:attrName>style.visibility</p:attrName>
                                        </p:attrNameLst>
                                      </p:cBhvr>
                                      <p:to>
                                        <p:strVal val="visible"/>
                                      </p:to>
                                    </p:set>
                                    <p:anim calcmode="lin" valueType="num">
                                      <p:cBhvr>
                                        <p:cTn id="12" dur="1000" fill="hold"/>
                                        <p:tgtEl>
                                          <p:spTgt spid="1831"/>
                                        </p:tgtEl>
                                        <p:attrNameLst>
                                          <p:attrName>ppt_w</p:attrName>
                                        </p:attrNameLst>
                                      </p:cBhvr>
                                      <p:tavLst>
                                        <p:tav tm="0">
                                          <p:val>
                                            <p:strVal val="#ppt_w+.3"/>
                                          </p:val>
                                        </p:tav>
                                        <p:tav tm="100000">
                                          <p:val>
                                            <p:strVal val="#ppt_w"/>
                                          </p:val>
                                        </p:tav>
                                      </p:tavLst>
                                    </p:anim>
                                    <p:anim calcmode="lin" valueType="num">
                                      <p:cBhvr>
                                        <p:cTn id="13" dur="1000" fill="hold"/>
                                        <p:tgtEl>
                                          <p:spTgt spid="1831"/>
                                        </p:tgtEl>
                                        <p:attrNameLst>
                                          <p:attrName>ppt_h</p:attrName>
                                        </p:attrNameLst>
                                      </p:cBhvr>
                                      <p:tavLst>
                                        <p:tav tm="0">
                                          <p:val>
                                            <p:strVal val="#ppt_h"/>
                                          </p:val>
                                        </p:tav>
                                        <p:tav tm="100000">
                                          <p:val>
                                            <p:strVal val="#ppt_h"/>
                                          </p:val>
                                        </p:tav>
                                      </p:tavLst>
                                    </p:anim>
                                    <p:animEffect transition="in" filter="fade">
                                      <p:cBhvr>
                                        <p:cTn id="14" dur="1000"/>
                                        <p:tgtEl>
                                          <p:spTgt spid="1831"/>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872"/>
                                        </p:tgtEl>
                                        <p:attrNameLst>
                                          <p:attrName>style.visibility</p:attrName>
                                        </p:attrNameLst>
                                      </p:cBhvr>
                                      <p:to>
                                        <p:strVal val="visible"/>
                                      </p:to>
                                    </p:set>
                                    <p:animEffect transition="in" filter="blinds(horizontal)">
                                      <p:cBhvr>
                                        <p:cTn id="19" dur="500"/>
                                        <p:tgtEl>
                                          <p:spTgt spid="487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08"/>
                                        </p:tgtEl>
                                        <p:attrNameLst>
                                          <p:attrName>style.visibility</p:attrName>
                                        </p:attrNameLst>
                                      </p:cBhvr>
                                      <p:to>
                                        <p:strVal val="visible"/>
                                      </p:to>
                                    </p:set>
                                    <p:animEffect transition="in" filter="blinds(horizontal)">
                                      <p:cBhvr>
                                        <p:cTn id="22" dur="500"/>
                                        <p:tgtEl>
                                          <p:spTgt spid="270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8" grpId="0"/>
      <p:bldP spid="1678" grpId="1"/>
      <p:bldP spid="1831" grpId="0" animBg="1"/>
      <p:bldP spid="1831" grpId="1" animBg="1"/>
      <p:bldP spid="2708" grpId="0" animBg="1"/>
      <p:bldP spid="2708"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1" name="Google Shape;3471;p81"/>
          <p:cNvSpPr txBox="1">
            <a:spLocks noGrp="1"/>
          </p:cNvSpPr>
          <p:nvPr>
            <p:ph type="title"/>
          </p:nvPr>
        </p:nvSpPr>
        <p:spPr>
          <a:xfrm>
            <a:off x="736600" y="2672715"/>
            <a:ext cx="7947660" cy="101473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sz="3200" b="1">
                <a:latin typeface="Times New Roman" panose="02020603050405020304" charset="0"/>
                <a:cs typeface="Times New Roman" panose="02020603050405020304" charset="0"/>
              </a:rPr>
              <a:t>MỤC ĐÍCH &amp; NỘI DUNG THUẬT TOÁN </a:t>
            </a:r>
          </a:p>
        </p:txBody>
      </p:sp>
      <p:sp>
        <p:nvSpPr>
          <p:cNvPr id="3472" name="Google Shape;3472;p81"/>
          <p:cNvSpPr txBox="1">
            <a:spLocks noGrp="1"/>
          </p:cNvSpPr>
          <p:nvPr>
            <p:ph type="subTitle" idx="1"/>
          </p:nvPr>
        </p:nvSpPr>
        <p:spPr>
          <a:xfrm>
            <a:off x="3156375" y="3418275"/>
            <a:ext cx="2729400" cy="598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sz="2000"/>
              <a:t>---CUCKOO SEARCH---</a:t>
            </a:r>
          </a:p>
        </p:txBody>
      </p:sp>
      <p:sp>
        <p:nvSpPr>
          <p:cNvPr id="1477" name="Google Shape;1477;p55"/>
          <p:cNvSpPr/>
          <p:nvPr/>
        </p:nvSpPr>
        <p:spPr>
          <a:xfrm>
            <a:off x="4111625" y="1235710"/>
            <a:ext cx="1197610" cy="118872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5400"/>
          </a:p>
        </p:txBody>
      </p:sp>
      <p:sp>
        <p:nvSpPr>
          <p:cNvPr id="1483" name="Google Shape;1483;p55"/>
          <p:cNvSpPr txBox="1"/>
          <p:nvPr/>
        </p:nvSpPr>
        <p:spPr>
          <a:xfrm>
            <a:off x="4213860" y="1440180"/>
            <a:ext cx="993775" cy="7804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panose="020B0606020202050201"/>
              <a:buNone/>
              <a:defRPr sz="3600" b="0" i="0" u="none" strike="noStrike" cap="none">
                <a:solidFill>
                  <a:schemeClr val="dk2"/>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a:t>0</a:t>
            </a:r>
            <a:r>
              <a:rPr lang="en-US" altLang="en-GB" sz="5400"/>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7"/>
                                        </p:tgtEl>
                                        <p:attrNameLst>
                                          <p:attrName>style.visibility</p:attrName>
                                        </p:attrNameLst>
                                      </p:cBhvr>
                                      <p:to>
                                        <p:strVal val="visible"/>
                                      </p:to>
                                    </p:set>
                                    <p:animEffect transition="in" filter="fade">
                                      <p:cBhvr>
                                        <p:cTn id="7" dur="1000"/>
                                        <p:tgtEl>
                                          <p:spTgt spid="1477"/>
                                        </p:tgtEl>
                                      </p:cBhvr>
                                    </p:animEffect>
                                  </p:childTnLst>
                                </p:cTn>
                              </p:par>
                              <p:par>
                                <p:cTn id="8" presetID="10" presetClass="entr" presetSubtype="0" fill="hold" nodeType="withEffect">
                                  <p:stCondLst>
                                    <p:cond delay="0"/>
                                  </p:stCondLst>
                                  <p:childTnLst>
                                    <p:set>
                                      <p:cBhvr>
                                        <p:cTn id="9" dur="1" fill="hold">
                                          <p:stCondLst>
                                            <p:cond delay="0"/>
                                          </p:stCondLst>
                                        </p:cTn>
                                        <p:tgtEl>
                                          <p:spTgt spid="1483"/>
                                        </p:tgtEl>
                                        <p:attrNameLst>
                                          <p:attrName>style.visibility</p:attrName>
                                        </p:attrNameLst>
                                      </p:cBhvr>
                                      <p:to>
                                        <p:strVal val="visible"/>
                                      </p:to>
                                    </p:set>
                                    <p:animEffect transition="in" filter="fade">
                                      <p:cBhvr>
                                        <p:cTn id="10" dur="1000"/>
                                        <p:tgtEl>
                                          <p:spTgt spid="14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71"/>
                                        </p:tgtEl>
                                        <p:attrNameLst>
                                          <p:attrName>style.visibility</p:attrName>
                                        </p:attrNameLst>
                                      </p:cBhvr>
                                      <p:to>
                                        <p:strVal val="visible"/>
                                      </p:to>
                                    </p:set>
                                    <p:animEffect transition="in" filter="fade">
                                      <p:cBhvr>
                                        <p:cTn id="15" dur="1000"/>
                                        <p:tgtEl>
                                          <p:spTgt spid="3471"/>
                                        </p:tgtEl>
                                      </p:cBhvr>
                                    </p:animEffect>
                                  </p:childTnLst>
                                </p:cTn>
                              </p:par>
                              <p:par>
                                <p:cTn id="16" presetID="10" presetClass="entr" presetSubtype="0" fill="hold" nodeType="withEffect">
                                  <p:stCondLst>
                                    <p:cond delay="0"/>
                                  </p:stCondLst>
                                  <p:childTnLst>
                                    <p:set>
                                      <p:cBhvr>
                                        <p:cTn id="17" dur="1" fill="hold">
                                          <p:stCondLst>
                                            <p:cond delay="0"/>
                                          </p:stCondLst>
                                        </p:cTn>
                                        <p:tgtEl>
                                          <p:spTgt spid="3472"/>
                                        </p:tgtEl>
                                        <p:attrNameLst>
                                          <p:attrName>style.visibility</p:attrName>
                                        </p:attrNameLst>
                                      </p:cBhvr>
                                      <p:to>
                                        <p:strVal val="visible"/>
                                      </p:to>
                                    </p:set>
                                    <p:animEffect transition="in" filter="fade">
                                      <p:cBhvr>
                                        <p:cTn id="18" dur="1000"/>
                                        <p:tgtEl>
                                          <p:spTgt spid="3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831" name="Google Shape;1831;p60"/>
          <p:cNvSpPr/>
          <p:nvPr/>
        </p:nvSpPr>
        <p:spPr>
          <a:xfrm>
            <a:off x="1583690" y="303530"/>
            <a:ext cx="7421880" cy="49466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&amp; NỘI DUNG THUẬT TOÁN CUCKOO SEARCH</a:t>
            </a:r>
          </a:p>
        </p:txBody>
      </p:sp>
      <p:grpSp>
        <p:nvGrpSpPr>
          <p:cNvPr id="1533" name="Google Shape;1533;p57"/>
          <p:cNvGrpSpPr/>
          <p:nvPr/>
        </p:nvGrpSpPr>
        <p:grpSpPr>
          <a:xfrm>
            <a:off x="8180705" y="116586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675;p60">
            <a:extLst>
              <a:ext uri="{FF2B5EF4-FFF2-40B4-BE49-F238E27FC236}">
                <a16:creationId xmlns:a16="http://schemas.microsoft.com/office/drawing/2014/main" id="{85C72FA0-E295-840F-5D61-E0834CFB1622}"/>
              </a:ext>
            </a:extLst>
          </p:cNvPr>
          <p:cNvSpPr/>
          <p:nvPr/>
        </p:nvSpPr>
        <p:spPr>
          <a:xfrm>
            <a:off x="284480" y="247015"/>
            <a:ext cx="1125220" cy="1193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78;p60">
            <a:extLst>
              <a:ext uri="{FF2B5EF4-FFF2-40B4-BE49-F238E27FC236}">
                <a16:creationId xmlns:a16="http://schemas.microsoft.com/office/drawing/2014/main" id="{5A5E9A21-9402-E392-0DCA-5F418BFA85FB}"/>
              </a:ext>
            </a:extLst>
          </p:cNvPr>
          <p:cNvSpPr txBox="1">
            <a:spLocks/>
          </p:cNvSpPr>
          <p:nvPr/>
        </p:nvSpPr>
        <p:spPr>
          <a:xfrm>
            <a:off x="452755" y="390525"/>
            <a:ext cx="831215" cy="8813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7200"/>
              <a:buFont typeface="Bebas Neue" panose="020B0606020202050201"/>
              <a:buNone/>
              <a:defRPr sz="6000" b="0" i="0" u="none" strike="noStrike" cap="none">
                <a:solidFill>
                  <a:schemeClr val="dk2"/>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3</a:t>
            </a:r>
            <a:endParaRPr lang="en-GB" sz="5400" b="1">
              <a:solidFill>
                <a:schemeClr val="bg2"/>
              </a:solidFill>
              <a:latin typeface="Times New Roman" panose="02020603050405020304" charset="0"/>
              <a:cs typeface="Times New Roman" panose="02020603050405020304" charset="0"/>
            </a:endParaRPr>
          </a:p>
        </p:txBody>
      </p:sp>
      <p:sp>
        <p:nvSpPr>
          <p:cNvPr id="10" name="Google Shape;1532;p57">
            <a:extLst>
              <a:ext uri="{FF2B5EF4-FFF2-40B4-BE49-F238E27FC236}">
                <a16:creationId xmlns:a16="http://schemas.microsoft.com/office/drawing/2014/main" id="{CA0FC961-EF43-6962-64CD-639C05697856}"/>
              </a:ext>
            </a:extLst>
          </p:cNvPr>
          <p:cNvSpPr/>
          <p:nvPr/>
        </p:nvSpPr>
        <p:spPr>
          <a:xfrm>
            <a:off x="1482725" y="1029970"/>
            <a:ext cx="7449820" cy="3863340"/>
          </a:xfrm>
          <a:prstGeom prst="roundRect">
            <a:avLst>
              <a:gd name="adj" fmla="val 1850"/>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38;p57">
            <a:extLst>
              <a:ext uri="{FF2B5EF4-FFF2-40B4-BE49-F238E27FC236}">
                <a16:creationId xmlns:a16="http://schemas.microsoft.com/office/drawing/2014/main" id="{CC19A0E6-6D64-8998-6FFE-F06A033CC53F}"/>
              </a:ext>
            </a:extLst>
          </p:cNvPr>
          <p:cNvSpPr txBox="1"/>
          <p:nvPr/>
        </p:nvSpPr>
        <p:spPr>
          <a:xfrm>
            <a:off x="2826385" y="112268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MỤC ĐÍCH</a:t>
            </a:r>
            <a:r>
              <a:rPr lang="en-GB" sz="1800" b="1">
                <a:sym typeface="+mn-ea"/>
              </a:rPr>
              <a:t>—</a:t>
            </a:r>
            <a:endParaRPr lang="en-US" altLang="en-GB" sz="1800" b="1"/>
          </a:p>
        </p:txBody>
      </p:sp>
      <p:sp>
        <p:nvSpPr>
          <p:cNvPr id="1537" name="Google Shape;1537;p57"/>
          <p:cNvSpPr txBox="1"/>
          <p:nvPr/>
        </p:nvSpPr>
        <p:spPr>
          <a:xfrm>
            <a:off x="1707832" y="1439771"/>
            <a:ext cx="7173595" cy="33947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10000"/>
              </a:lnSpc>
              <a:spcBef>
                <a:spcPts val="0"/>
              </a:spcBef>
              <a:spcAft>
                <a:spcPts val="0"/>
              </a:spcAft>
              <a:buNone/>
            </a:pPr>
            <a:r>
              <a:rPr lang="en-US" altLang="en-US" sz="1600">
                <a:latin typeface="Times New Roman" panose="02020603050405020304" charset="0"/>
                <a:cs typeface="Times New Roman" panose="02020603050405020304" charset="0"/>
              </a:rPr>
              <a:t>-Thuật toán Cuckoo Search ra đời với mục tiêu mô phỏng hành vi thông minh của loài chim cúc cu và tận dụng đặc điểm độc đáo của Levy Flight để khắc phục các hạn chế của các thuật toán tối ưu hóa truyền thống. Một số mục đích chính và ứng dụng của thuật toán:</a:t>
            </a:r>
          </a:p>
          <a:p>
            <a:pPr marL="0" lvl="0" indent="0" algn="l" rtl="0">
              <a:spcBef>
                <a:spcPts val="0"/>
              </a:spcBef>
              <a:spcAft>
                <a:spcPts val="0"/>
              </a:spcAft>
              <a:buFont typeface="Wingdings" panose="05000000000000000000" charset="0"/>
            </a:pPr>
            <a:r>
              <a:rPr lang="en-US" altLang="en-US" sz="1600" b="1">
                <a:latin typeface="Times New Roman" panose="02020603050405020304" charset="0"/>
                <a:cs typeface="Times New Roman" panose="02020603050405020304" charset="0"/>
              </a:rPr>
              <a:t>1. Tìm kiếm giải pháp tối ưu (Optimization)</a:t>
            </a:r>
          </a:p>
          <a:p>
            <a:pPr marL="285750" lvl="0" indent="-285750" algn="l" rtl="0">
              <a:spcBef>
                <a:spcPts val="0"/>
              </a:spcBef>
              <a:spcAft>
                <a:spcPts val="0"/>
              </a:spcAft>
              <a:buFont typeface="Arial" panose="020B0604020202020204" pitchFamily="34" charset="0"/>
              <a:buChar char="•"/>
            </a:pPr>
            <a:r>
              <a:rPr lang="en-US" altLang="en-US" sz="1600">
                <a:latin typeface="Times New Roman" panose="02020603050405020304" charset="0"/>
                <a:cs typeface="Times New Roman" panose="02020603050405020304" charset="0"/>
              </a:rPr>
              <a:t>Điểm nổi bật của CS nằm ở việc </a:t>
            </a:r>
            <a:r>
              <a:rPr lang="en-US" altLang="en-US" sz="1600" b="1">
                <a:latin typeface="Times New Roman" panose="02020603050405020304" charset="0"/>
                <a:cs typeface="Times New Roman" panose="02020603050405020304" charset="0"/>
              </a:rPr>
              <a:t>xác định và cải thiện giá trị hàm mục tiêu</a:t>
            </a:r>
            <a:r>
              <a:rPr lang="en-US" altLang="en-US" sz="1600">
                <a:latin typeface="Times New Roman" panose="02020603050405020304" charset="0"/>
                <a:cs typeface="Times New Roman" panose="02020603050405020304" charset="0"/>
              </a:rPr>
              <a:t> thông qua mô phỏng hành vi tìm tổ của loài chim cu cu. Các bước nhảy Levy Flight trong CS cho phép quá trình tìm kiếm đi xa hơn các thuật toán truyền thống, từ đó đạt được các giải pháp chất lượng cao hơn.</a:t>
            </a:r>
          </a:p>
          <a:p>
            <a:pPr marL="285750" lvl="0" indent="-285750" algn="l" rtl="0">
              <a:spcBef>
                <a:spcPts val="0"/>
              </a:spcBef>
              <a:spcAft>
                <a:spcPts val="0"/>
              </a:spcAft>
              <a:buFont typeface="Arial" panose="020B0604020202020204" pitchFamily="34" charset="0"/>
              <a:buChar char="•"/>
            </a:pPr>
            <a:r>
              <a:rPr lang="en-US" altLang="en-US" sz="1600" b="1">
                <a:latin typeface="Times New Roman" panose="02020603050405020304" charset="0"/>
                <a:cs typeface="Times New Roman" panose="02020603050405020304" charset="0"/>
              </a:rPr>
              <a:t>Ứng dụng trong thực tế</a:t>
            </a:r>
            <a:r>
              <a:rPr lang="en-US" altLang="en-US" sz="1600">
                <a:latin typeface="Times New Roman" panose="02020603050405020304" charset="0"/>
                <a:cs typeface="Times New Roman" panose="02020603050405020304" charset="0"/>
              </a:rPr>
              <a:t>:	 - Tối ưu hóa công suất mạng điện</a:t>
            </a:r>
          </a:p>
          <a:p>
            <a:pPr marL="2743200" lvl="6" indent="0" algn="l" rtl="0">
              <a:spcBef>
                <a:spcPts val="0"/>
              </a:spcBef>
              <a:spcAft>
                <a:spcPts val="0"/>
              </a:spcAft>
              <a:buFont typeface="Arial" panose="020B0604020202020204" pitchFamily="34" charset="0"/>
            </a:pPr>
            <a:r>
              <a:rPr lang="en-US" altLang="en-US" sz="1600">
                <a:solidFill>
                  <a:schemeClr val="accent6"/>
                </a:solidFill>
                <a:latin typeface="Times New Roman" panose="02020603050405020304" charset="0"/>
                <a:cs typeface="Times New Roman" panose="02020603050405020304" charset="0"/>
              </a:rPr>
              <a:t> - Quản lý tài nguyên nước</a:t>
            </a:r>
          </a:p>
          <a:p>
            <a:pPr marL="2743200" lvl="6" indent="0" algn="l" rtl="0">
              <a:spcBef>
                <a:spcPts val="0"/>
              </a:spcBef>
              <a:spcAft>
                <a:spcPts val="0"/>
              </a:spcAft>
              <a:buFont typeface="Arial" panose="020B0604020202020204" pitchFamily="34" charset="0"/>
            </a:pPr>
            <a:r>
              <a:rPr lang="en-US" altLang="en-US" sz="1600">
                <a:solidFill>
                  <a:schemeClr val="accent6"/>
                </a:solidFill>
                <a:latin typeface="Times New Roman" panose="02020603050405020304" charset="0"/>
                <a:cs typeface="Times New Roman" panose="02020603050405020304" charset="0"/>
              </a:rPr>
              <a:t> - Kỹ thuật hàng không</a:t>
            </a:r>
          </a:p>
          <a:p>
            <a:pPr marL="3657600" lvl="8" indent="0" algn="l" rtl="0">
              <a:spcBef>
                <a:spcPts val="0"/>
              </a:spcBef>
              <a:spcAft>
                <a:spcPts val="0"/>
              </a:spcAft>
              <a:buFont typeface="Arial" panose="020B0604020202020204" pitchFamily="34" charset="0"/>
            </a:pPr>
            <a:endParaRPr lang="en-US" altLang="en-US" sz="1600">
              <a:latin typeface="Times New Roman" panose="02020603050405020304" charset="0"/>
              <a:cs typeface="Times New Roman" panose="02020603050405020304" charset="0"/>
            </a:endParaRPr>
          </a:p>
          <a:p>
            <a:pPr marL="285750" lvl="0" indent="-285750" algn="l" rtl="0">
              <a:spcBef>
                <a:spcPts val="0"/>
              </a:spcBef>
              <a:spcAft>
                <a:spcPts val="0"/>
              </a:spcAft>
              <a:buFont typeface="Arial" panose="020B0604020202020204" pitchFamily="34" charset="0"/>
              <a:buChar char="•"/>
            </a:pPr>
            <a:endParaRPr lang="en-US" altLang="en-US" sz="1600">
              <a:latin typeface="Times New Roman" panose="02020603050405020304" charset="0"/>
              <a:cs typeface="Times New Roman" panose="02020603050405020304" charset="0"/>
            </a:endParaRPr>
          </a:p>
        </p:txBody>
      </p:sp>
      <p:grpSp>
        <p:nvGrpSpPr>
          <p:cNvPr id="12" name="Google Shape;1533;p57">
            <a:extLst>
              <a:ext uri="{FF2B5EF4-FFF2-40B4-BE49-F238E27FC236}">
                <a16:creationId xmlns:a16="http://schemas.microsoft.com/office/drawing/2014/main" id="{1CD83C2C-72AB-0FA4-39C6-7142EED94A10}"/>
              </a:ext>
            </a:extLst>
          </p:cNvPr>
          <p:cNvGrpSpPr/>
          <p:nvPr/>
        </p:nvGrpSpPr>
        <p:grpSpPr>
          <a:xfrm>
            <a:off x="8177472" y="1169347"/>
            <a:ext cx="495300" cy="103505"/>
            <a:chOff x="8209059" y="198000"/>
            <a:chExt cx="636814" cy="120078"/>
          </a:xfrm>
        </p:grpSpPr>
        <p:sp>
          <p:nvSpPr>
            <p:cNvPr id="13" name="Google Shape;1534;p57">
              <a:extLst>
                <a:ext uri="{FF2B5EF4-FFF2-40B4-BE49-F238E27FC236}">
                  <a16:creationId xmlns:a16="http://schemas.microsoft.com/office/drawing/2014/main" id="{C2D002C3-C612-C96C-BD9A-47955A900148}"/>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35;p57">
              <a:extLst>
                <a:ext uri="{FF2B5EF4-FFF2-40B4-BE49-F238E27FC236}">
                  <a16:creationId xmlns:a16="http://schemas.microsoft.com/office/drawing/2014/main" id="{1EA98E67-1949-F6B0-E588-8C5F8BA7D362}"/>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36;p57">
              <a:extLst>
                <a:ext uri="{FF2B5EF4-FFF2-40B4-BE49-F238E27FC236}">
                  <a16:creationId xmlns:a16="http://schemas.microsoft.com/office/drawing/2014/main" id="{4504A5AB-83EA-813C-0B9C-A7ACF893C0F4}"/>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31"/>
                                        </p:tgtEl>
                                        <p:attrNameLst>
                                          <p:attrName>style.visibility</p:attrName>
                                        </p:attrNameLst>
                                      </p:cBhvr>
                                      <p:to>
                                        <p:strVal val="visible"/>
                                      </p:to>
                                    </p:set>
                                    <p:animEffect transition="in" filter="blinds(horizontal)">
                                      <p:cBhvr>
                                        <p:cTn id="7" dur="500"/>
                                        <p:tgtEl>
                                          <p:spTgt spid="18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3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7" presetClass="entr" presetSubtype="4" fill="hold" nodeType="clickEffect">
                                  <p:stCondLst>
                                    <p:cond delay="0"/>
                                  </p:stCondLst>
                                  <p:childTnLst>
                                    <p:set>
                                      <p:cBhvr>
                                        <p:cTn id="15" dur="500" fill="hold">
                                          <p:stCondLst>
                                            <p:cond delay="0"/>
                                          </p:stCondLst>
                                        </p:cTn>
                                        <p:tgtEl>
                                          <p:spTgt spid="1537">
                                            <p:txEl>
                                              <p:pRg st="1" end="1"/>
                                            </p:txEl>
                                          </p:spTgt>
                                        </p:tgtEl>
                                        <p:attrNameLst>
                                          <p:attrName>style.visibility</p:attrName>
                                        </p:attrNameLst>
                                      </p:cBhvr>
                                      <p:to>
                                        <p:strVal val="visible"/>
                                      </p:to>
                                    </p:set>
                                    <p:anim calcmode="lin" valueType="num">
                                      <p:cBhvr additive="base">
                                        <p:cTn id="16" dur="500" fill="hold"/>
                                        <p:tgtEl>
                                          <p:spTgt spid="1537">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537">
                                            <p:txEl>
                                              <p:pRg st="1" end="1"/>
                                            </p:txEl>
                                          </p:spTgt>
                                        </p:tgtEl>
                                        <p:attrNameLst>
                                          <p:attrName>ppt_y</p:attrName>
                                        </p:attrNameLst>
                                      </p:cBhvr>
                                      <p:tavLst>
                                        <p:tav tm="0">
                                          <p:val>
                                            <p:strVal val="1+#ppt_h/2"/>
                                          </p:val>
                                        </p:tav>
                                        <p:tav tm="100000">
                                          <p:val>
                                            <p:strVal val="#ppt_y"/>
                                          </p:val>
                                        </p:tav>
                                      </p:tavLst>
                                    </p:anim>
                                  </p:childTnLst>
                                </p:cTn>
                              </p:par>
                              <p:par>
                                <p:cTn id="18" presetID="7" presetClass="entr" presetSubtype="4" fill="hold" nodeType="withEffect">
                                  <p:stCondLst>
                                    <p:cond delay="0"/>
                                  </p:stCondLst>
                                  <p:childTnLst>
                                    <p:set>
                                      <p:cBhvr>
                                        <p:cTn id="19" dur="500" fill="hold">
                                          <p:stCondLst>
                                            <p:cond delay="0"/>
                                          </p:stCondLst>
                                        </p:cTn>
                                        <p:tgtEl>
                                          <p:spTgt spid="1537">
                                            <p:txEl>
                                              <p:pRg st="2" end="2"/>
                                            </p:txEl>
                                          </p:spTgt>
                                        </p:tgtEl>
                                        <p:attrNameLst>
                                          <p:attrName>style.visibility</p:attrName>
                                        </p:attrNameLst>
                                      </p:cBhvr>
                                      <p:to>
                                        <p:strVal val="visible"/>
                                      </p:to>
                                    </p:set>
                                    <p:anim calcmode="lin" valueType="num">
                                      <p:cBhvr additive="base">
                                        <p:cTn id="20" dur="500" fill="hold"/>
                                        <p:tgtEl>
                                          <p:spTgt spid="1537">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537">
                                            <p:txEl>
                                              <p:pRg st="2" end="2"/>
                                            </p:txEl>
                                          </p:spTgt>
                                        </p:tgtEl>
                                        <p:attrNameLst>
                                          <p:attrName>ppt_y</p:attrName>
                                        </p:attrNameLst>
                                      </p:cBhvr>
                                      <p:tavLst>
                                        <p:tav tm="0">
                                          <p:val>
                                            <p:strVal val="1+#ppt_h/2"/>
                                          </p:val>
                                        </p:tav>
                                        <p:tav tm="100000">
                                          <p:val>
                                            <p:strVal val="#ppt_y"/>
                                          </p:val>
                                        </p:tav>
                                      </p:tavLst>
                                    </p:anim>
                                  </p:childTnLst>
                                </p:cTn>
                              </p:par>
                              <p:par>
                                <p:cTn id="22" presetID="7" presetClass="entr" presetSubtype="4" fill="hold" nodeType="withEffect">
                                  <p:stCondLst>
                                    <p:cond delay="0"/>
                                  </p:stCondLst>
                                  <p:childTnLst>
                                    <p:set>
                                      <p:cBhvr>
                                        <p:cTn id="23" dur="500" fill="hold">
                                          <p:stCondLst>
                                            <p:cond delay="0"/>
                                          </p:stCondLst>
                                        </p:cTn>
                                        <p:tgtEl>
                                          <p:spTgt spid="1537">
                                            <p:txEl>
                                              <p:pRg st="3" end="3"/>
                                            </p:txEl>
                                          </p:spTgt>
                                        </p:tgtEl>
                                        <p:attrNameLst>
                                          <p:attrName>style.visibility</p:attrName>
                                        </p:attrNameLst>
                                      </p:cBhvr>
                                      <p:to>
                                        <p:strVal val="visible"/>
                                      </p:to>
                                    </p:set>
                                    <p:anim calcmode="lin" valueType="num">
                                      <p:cBhvr additive="base">
                                        <p:cTn id="24" dur="500" fill="hold"/>
                                        <p:tgtEl>
                                          <p:spTgt spid="1537">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537">
                                            <p:txEl>
                                              <p:pRg st="3" end="3"/>
                                            </p:txEl>
                                          </p:spTgt>
                                        </p:tgtEl>
                                        <p:attrNameLst>
                                          <p:attrName>ppt_y</p:attrName>
                                        </p:attrNameLst>
                                      </p:cBhvr>
                                      <p:tavLst>
                                        <p:tav tm="0">
                                          <p:val>
                                            <p:strVal val="1+#ppt_h/2"/>
                                          </p:val>
                                        </p:tav>
                                        <p:tav tm="100000">
                                          <p:val>
                                            <p:strVal val="#ppt_y"/>
                                          </p:val>
                                        </p:tav>
                                      </p:tavLst>
                                    </p:anim>
                                  </p:childTnLst>
                                </p:cTn>
                              </p:par>
                              <p:par>
                                <p:cTn id="26" presetID="7" presetClass="entr" presetSubtype="4" fill="hold" nodeType="withEffect">
                                  <p:stCondLst>
                                    <p:cond delay="0"/>
                                  </p:stCondLst>
                                  <p:childTnLst>
                                    <p:set>
                                      <p:cBhvr>
                                        <p:cTn id="27" dur="500" fill="hold">
                                          <p:stCondLst>
                                            <p:cond delay="0"/>
                                          </p:stCondLst>
                                        </p:cTn>
                                        <p:tgtEl>
                                          <p:spTgt spid="1537">
                                            <p:txEl>
                                              <p:pRg st="4" end="4"/>
                                            </p:txEl>
                                          </p:spTgt>
                                        </p:tgtEl>
                                        <p:attrNameLst>
                                          <p:attrName>style.visibility</p:attrName>
                                        </p:attrNameLst>
                                      </p:cBhvr>
                                      <p:to>
                                        <p:strVal val="visible"/>
                                      </p:to>
                                    </p:set>
                                    <p:anim calcmode="lin" valueType="num">
                                      <p:cBhvr additive="base">
                                        <p:cTn id="28" dur="500" fill="hold"/>
                                        <p:tgtEl>
                                          <p:spTgt spid="1537">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37">
                                            <p:txEl>
                                              <p:pRg st="4" end="4"/>
                                            </p:txEl>
                                          </p:spTgt>
                                        </p:tgtEl>
                                        <p:attrNameLst>
                                          <p:attrName>ppt_y</p:attrName>
                                        </p:attrNameLst>
                                      </p:cBhvr>
                                      <p:tavLst>
                                        <p:tav tm="0">
                                          <p:val>
                                            <p:strVal val="1+#ppt_h/2"/>
                                          </p:val>
                                        </p:tav>
                                        <p:tav tm="100000">
                                          <p:val>
                                            <p:strVal val="#ppt_y"/>
                                          </p:val>
                                        </p:tav>
                                      </p:tavLst>
                                    </p:anim>
                                  </p:childTnLst>
                                </p:cTn>
                              </p:par>
                              <p:par>
                                <p:cTn id="30" presetID="7" presetClass="entr" presetSubtype="4" fill="hold" nodeType="withEffect">
                                  <p:stCondLst>
                                    <p:cond delay="0"/>
                                  </p:stCondLst>
                                  <p:childTnLst>
                                    <p:set>
                                      <p:cBhvr>
                                        <p:cTn id="31" dur="500" fill="hold">
                                          <p:stCondLst>
                                            <p:cond delay="0"/>
                                          </p:stCondLst>
                                        </p:cTn>
                                        <p:tgtEl>
                                          <p:spTgt spid="1537">
                                            <p:txEl>
                                              <p:pRg st="5" end="5"/>
                                            </p:txEl>
                                          </p:spTgt>
                                        </p:tgtEl>
                                        <p:attrNameLst>
                                          <p:attrName>style.visibility</p:attrName>
                                        </p:attrNameLst>
                                      </p:cBhvr>
                                      <p:to>
                                        <p:strVal val="visible"/>
                                      </p:to>
                                    </p:set>
                                    <p:anim calcmode="lin" valueType="num">
                                      <p:cBhvr additive="base">
                                        <p:cTn id="32" dur="500" fill="hold"/>
                                        <p:tgtEl>
                                          <p:spTgt spid="1537">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5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nodeType="clickEffect">
                                  <p:stCondLst>
                                    <p:cond delay="0"/>
                                  </p:stCondLst>
                                  <p:childTnLst>
                                    <p:animEffect transition="out" filter="blinds(horizontal)">
                                      <p:cBhvr>
                                        <p:cTn id="37" dur="1000"/>
                                        <p:tgtEl>
                                          <p:spTgt spid="1537">
                                            <p:txEl>
                                              <p:pRg st="1" end="1"/>
                                            </p:txEl>
                                          </p:spTgt>
                                        </p:tgtEl>
                                      </p:cBhvr>
                                    </p:animEffect>
                                    <p:set>
                                      <p:cBhvr>
                                        <p:cTn id="38" dur="1" fill="hold">
                                          <p:stCondLst>
                                            <p:cond delay="998"/>
                                          </p:stCondLst>
                                        </p:cTn>
                                        <p:tgtEl>
                                          <p:spTgt spid="1537">
                                            <p:txEl>
                                              <p:pRg st="1" end="1"/>
                                            </p:txEl>
                                          </p:spTgt>
                                        </p:tgtEl>
                                        <p:attrNameLst>
                                          <p:attrName>style.visibility</p:attrName>
                                        </p:attrNameLst>
                                      </p:cBhvr>
                                      <p:to>
                                        <p:strVal val="hidden"/>
                                      </p:to>
                                    </p:set>
                                  </p:childTnLst>
                                </p:cTn>
                              </p:par>
                              <p:par>
                                <p:cTn id="39" presetID="3" presetClass="exit" presetSubtype="10" fill="hold" nodeType="withEffect">
                                  <p:stCondLst>
                                    <p:cond delay="0"/>
                                  </p:stCondLst>
                                  <p:childTnLst>
                                    <p:animEffect transition="out" filter="blinds(horizontal)">
                                      <p:cBhvr>
                                        <p:cTn id="40" dur="1000"/>
                                        <p:tgtEl>
                                          <p:spTgt spid="1537">
                                            <p:txEl>
                                              <p:pRg st="2" end="2"/>
                                            </p:txEl>
                                          </p:spTgt>
                                        </p:tgtEl>
                                      </p:cBhvr>
                                    </p:animEffect>
                                    <p:set>
                                      <p:cBhvr>
                                        <p:cTn id="41" dur="1" fill="hold">
                                          <p:stCondLst>
                                            <p:cond delay="998"/>
                                          </p:stCondLst>
                                        </p:cTn>
                                        <p:tgtEl>
                                          <p:spTgt spid="1537">
                                            <p:txEl>
                                              <p:pRg st="2" end="2"/>
                                            </p:txEl>
                                          </p:spTgt>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1000"/>
                                        <p:tgtEl>
                                          <p:spTgt spid="1537">
                                            <p:txEl>
                                              <p:pRg st="3" end="3"/>
                                            </p:txEl>
                                          </p:spTgt>
                                        </p:tgtEl>
                                      </p:cBhvr>
                                    </p:animEffect>
                                    <p:set>
                                      <p:cBhvr>
                                        <p:cTn id="44" dur="1" fill="hold">
                                          <p:stCondLst>
                                            <p:cond delay="998"/>
                                          </p:stCondLst>
                                        </p:cTn>
                                        <p:tgtEl>
                                          <p:spTgt spid="1537">
                                            <p:txEl>
                                              <p:pRg st="3" end="3"/>
                                            </p:txEl>
                                          </p:spTgt>
                                        </p:tgtEl>
                                        <p:attrNameLst>
                                          <p:attrName>style.visibility</p:attrName>
                                        </p:attrNameLst>
                                      </p:cBhvr>
                                      <p:to>
                                        <p:strVal val="hidden"/>
                                      </p:to>
                                    </p:set>
                                  </p:childTnLst>
                                </p:cTn>
                              </p:par>
                              <p:par>
                                <p:cTn id="45" presetID="3" presetClass="exit" presetSubtype="10" fill="hold" nodeType="withEffect">
                                  <p:stCondLst>
                                    <p:cond delay="0"/>
                                  </p:stCondLst>
                                  <p:childTnLst>
                                    <p:animEffect transition="out" filter="blinds(horizontal)">
                                      <p:cBhvr>
                                        <p:cTn id="46" dur="1000"/>
                                        <p:tgtEl>
                                          <p:spTgt spid="1537">
                                            <p:txEl>
                                              <p:pRg st="4" end="4"/>
                                            </p:txEl>
                                          </p:spTgt>
                                        </p:tgtEl>
                                      </p:cBhvr>
                                    </p:animEffect>
                                    <p:set>
                                      <p:cBhvr>
                                        <p:cTn id="47" dur="1" fill="hold">
                                          <p:stCondLst>
                                            <p:cond delay="998"/>
                                          </p:stCondLst>
                                        </p:cTn>
                                        <p:tgtEl>
                                          <p:spTgt spid="1537">
                                            <p:txEl>
                                              <p:pRg st="4" end="4"/>
                                            </p:txEl>
                                          </p:spTgt>
                                        </p:tgtEl>
                                        <p:attrNameLst>
                                          <p:attrName>style.visibility</p:attrName>
                                        </p:attrNameLst>
                                      </p:cBhvr>
                                      <p:to>
                                        <p:strVal val="hidden"/>
                                      </p:to>
                                    </p:set>
                                  </p:childTnLst>
                                </p:cTn>
                              </p:par>
                              <p:par>
                                <p:cTn id="48" presetID="3" presetClass="exit" presetSubtype="10" fill="hold" nodeType="withEffect">
                                  <p:stCondLst>
                                    <p:cond delay="0"/>
                                  </p:stCondLst>
                                  <p:childTnLst>
                                    <p:animEffect transition="out" filter="blinds(horizontal)">
                                      <p:cBhvr>
                                        <p:cTn id="49" dur="1000"/>
                                        <p:tgtEl>
                                          <p:spTgt spid="1537">
                                            <p:txEl>
                                              <p:pRg st="5" end="5"/>
                                            </p:txEl>
                                          </p:spTgt>
                                        </p:tgtEl>
                                      </p:cBhvr>
                                    </p:animEffect>
                                    <p:set>
                                      <p:cBhvr>
                                        <p:cTn id="50" dur="1" fill="hold">
                                          <p:stCondLst>
                                            <p:cond delay="998"/>
                                          </p:stCondLst>
                                        </p:cTn>
                                        <p:tgtEl>
                                          <p:spTgt spid="1537">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1" grpId="0" animBg="1"/>
      <p:bldP spid="1831" grpId="1" animBg="1"/>
      <p:bldP spid="10" grpId="0" animBg="1"/>
      <p:bldP spid="11" grpId="0"/>
      <p:bldP spid="1537"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284480" y="247015"/>
            <a:ext cx="1125220" cy="1193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452755" y="390525"/>
            <a:ext cx="831215" cy="88138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3</a:t>
            </a:r>
            <a:endParaRPr lang="en-GB" sz="5400" b="1">
              <a:solidFill>
                <a:schemeClr val="bg2"/>
              </a:solidFill>
              <a:latin typeface="Times New Roman" panose="02020603050405020304" charset="0"/>
              <a:cs typeface="Times New Roman" panose="02020603050405020304" charset="0"/>
            </a:endParaRPr>
          </a:p>
        </p:txBody>
      </p:sp>
      <p:sp>
        <p:nvSpPr>
          <p:cNvPr id="1831" name="Google Shape;1831;p60"/>
          <p:cNvSpPr/>
          <p:nvPr/>
        </p:nvSpPr>
        <p:spPr>
          <a:xfrm>
            <a:off x="1583690" y="303530"/>
            <a:ext cx="7421880" cy="49466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&amp; NỘI DUNG THUẬT TOÁN CUCKOO SEARCH</a:t>
            </a:r>
          </a:p>
        </p:txBody>
      </p:sp>
      <p:sp>
        <p:nvSpPr>
          <p:cNvPr id="1532" name="Google Shape;1532;p57"/>
          <p:cNvSpPr/>
          <p:nvPr/>
        </p:nvSpPr>
        <p:spPr>
          <a:xfrm>
            <a:off x="1482725" y="1029970"/>
            <a:ext cx="7449820" cy="3863340"/>
          </a:xfrm>
          <a:prstGeom prst="roundRect">
            <a:avLst>
              <a:gd name="adj" fmla="val 1850"/>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8180705" y="116586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708150" y="1440815"/>
            <a:ext cx="7173595" cy="33947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10000"/>
              </a:lnSpc>
              <a:spcBef>
                <a:spcPts val="0"/>
              </a:spcBef>
              <a:spcAft>
                <a:spcPts val="0"/>
              </a:spcAft>
              <a:buNone/>
            </a:pPr>
            <a:r>
              <a:rPr lang="en-US" altLang="en-US" sz="1600">
                <a:latin typeface="Times New Roman" panose="02020603050405020304" charset="0"/>
                <a:cs typeface="Times New Roman" panose="02020603050405020304" charset="0"/>
              </a:rPr>
              <a:t>-Thuật toán Cuckoo Search ra đời với mục tiêu mô phỏng hành vi thông minh của loài chim cúc cu và tận dụng đặc điểm độc đáo của Levy Flight để khắc phục các hạn chế của các thuật toán tối ưu hóa truyền thống. Một số mục đích chính và ứng dụng của thuật toán:</a:t>
            </a:r>
          </a:p>
          <a:p>
            <a:pPr marL="0" lvl="0" indent="0" algn="l" rtl="0">
              <a:spcBef>
                <a:spcPts val="0"/>
              </a:spcBef>
              <a:spcAft>
                <a:spcPts val="0"/>
              </a:spcAft>
              <a:buFont typeface="Wingdings" panose="05000000000000000000" charset="0"/>
            </a:pPr>
            <a:r>
              <a:rPr lang="en-US" altLang="en-US" sz="1600" b="1">
                <a:latin typeface="Times New Roman" panose="02020603050405020304" charset="0"/>
                <a:cs typeface="Times New Roman" panose="02020603050405020304" charset="0"/>
              </a:rPr>
              <a:t>2. Khắc phục cực trị địa phương (Avoiding Local Optima)</a:t>
            </a:r>
          </a:p>
          <a:p>
            <a:pPr marL="0" lvl="0" indent="0" algn="l" rtl="0">
              <a:spcBef>
                <a:spcPts val="0"/>
              </a:spcBef>
              <a:spcAft>
                <a:spcPts val="0"/>
              </a:spcAft>
              <a:buFont typeface="Wingdings" panose="05000000000000000000" charset="0"/>
            </a:pPr>
            <a:r>
              <a:rPr lang="en-US" altLang="en-US" sz="1600">
                <a:latin typeface="Times New Roman" panose="02020603050405020304" charset="0"/>
                <a:cs typeface="Times New Roman" panose="02020603050405020304" charset="0"/>
              </a:rPr>
              <a:t>- Cuckoo Search giải quyết vấn đề này bằng cách sử dụng Levy Flight, một phương pháp mô phỏng chuyển động ngẫu nhiên với bước nhảy lớn.</a:t>
            </a:r>
          </a:p>
          <a:p>
            <a:pPr marL="0" lvl="0" indent="0" algn="l" rtl="0">
              <a:spcBef>
                <a:spcPts val="0"/>
              </a:spcBef>
              <a:spcAft>
                <a:spcPts val="0"/>
              </a:spcAft>
              <a:buFont typeface="Wingdings" panose="05000000000000000000" charset="0"/>
            </a:pPr>
            <a:r>
              <a:rPr lang="en-US" altLang="en-US" sz="1600">
                <a:latin typeface="Times New Roman" panose="02020603050405020304" charset="0"/>
                <a:cs typeface="Times New Roman" panose="02020603050405020304" charset="0"/>
              </a:rPr>
              <a:t>- </a:t>
            </a:r>
            <a:r>
              <a:rPr lang="en-US" altLang="en-US" sz="1600" b="1">
                <a:latin typeface="Times New Roman" panose="02020603050405020304" charset="0"/>
                <a:cs typeface="Times New Roman" panose="02020603050405020304" charset="0"/>
              </a:rPr>
              <a:t>Ưu điểm của Levy Flight:</a:t>
            </a:r>
          </a:p>
          <a:p>
            <a:pPr marL="457200" lvl="1" indent="457200" algn="l" rtl="0">
              <a:spcBef>
                <a:spcPts val="0"/>
              </a:spcBef>
              <a:spcAft>
                <a:spcPts val="0"/>
              </a:spcAft>
              <a:buFont typeface="Wingdings" panose="05000000000000000000" charset="0"/>
            </a:pPr>
            <a:r>
              <a:rPr lang="en-US" altLang="en-US" sz="1600">
                <a:solidFill>
                  <a:schemeClr val="accent6"/>
                </a:solidFill>
                <a:latin typeface="Times New Roman" panose="02020603050405020304" charset="0"/>
                <a:cs typeface="Times New Roman" panose="02020603050405020304" charset="0"/>
              </a:rPr>
              <a:t>Dễ dàng thoát khỏi vùng cực trị địa phương.</a:t>
            </a:r>
          </a:p>
          <a:p>
            <a:pPr marL="457200" lvl="1" indent="457200" algn="l" rtl="0">
              <a:spcBef>
                <a:spcPts val="0"/>
              </a:spcBef>
              <a:spcAft>
                <a:spcPts val="0"/>
              </a:spcAft>
              <a:buFont typeface="Wingdings" panose="05000000000000000000" charset="0"/>
            </a:pPr>
            <a:r>
              <a:rPr lang="en-US" altLang="en-US" sz="1600">
                <a:solidFill>
                  <a:schemeClr val="accent6"/>
                </a:solidFill>
                <a:latin typeface="Times New Roman" panose="02020603050405020304" charset="0"/>
                <a:cs typeface="Times New Roman" panose="02020603050405020304" charset="0"/>
              </a:rPr>
              <a:t>Cải thiện hiệu quả tìm kiếm không gian rộng lớn.</a:t>
            </a:r>
          </a:p>
          <a:p>
            <a:pPr marL="0" lvl="0" indent="0" algn="l" rtl="0">
              <a:spcBef>
                <a:spcPts val="0"/>
              </a:spcBef>
              <a:spcAft>
                <a:spcPts val="0"/>
              </a:spcAft>
              <a:buFont typeface="Arial" panose="020B0604020202020204" pitchFamily="34" charset="0"/>
            </a:pPr>
            <a:r>
              <a:rPr lang="en-US" altLang="en-US" sz="1600">
                <a:solidFill>
                  <a:schemeClr val="accent6"/>
                </a:solidFill>
                <a:latin typeface="Times New Roman" panose="02020603050405020304" charset="0"/>
                <a:cs typeface="Times New Roman" panose="02020603050405020304" charset="0"/>
              </a:rPr>
              <a:t>- </a:t>
            </a:r>
            <a:r>
              <a:rPr lang="en-US" altLang="en-US" sz="1600" b="1">
                <a:solidFill>
                  <a:schemeClr val="accent6"/>
                </a:solidFill>
                <a:latin typeface="Times New Roman" panose="02020603050405020304" charset="0"/>
                <a:cs typeface="Times New Roman" panose="02020603050405020304" charset="0"/>
              </a:rPr>
              <a:t>Ứng dụng trong thực tế:  </a:t>
            </a:r>
            <a:r>
              <a:rPr lang="en-US" altLang="en-US" sz="1600" b="1">
                <a:solidFill>
                  <a:schemeClr val="accent6"/>
                </a:solidFill>
                <a:latin typeface="Segoe UI" panose="020B0502040204020203" charset="0"/>
                <a:cs typeface="Times New Roman" panose="02020603050405020304" charset="0"/>
              </a:rPr>
              <a:t>▪</a:t>
            </a:r>
            <a:r>
              <a:rPr lang="en-US" altLang="en-US" sz="1600">
                <a:solidFill>
                  <a:schemeClr val="accent6"/>
                </a:solidFill>
                <a:latin typeface="Times New Roman" panose="02020603050405020304" charset="0"/>
                <a:cs typeface="Times New Roman" panose="02020603050405020304" charset="0"/>
              </a:rPr>
              <a:t>Tối ưu hóa dữ liệu y sinh học</a:t>
            </a:r>
            <a:endParaRPr lang="en-US" altLang="en-US" sz="1600" b="1">
              <a:solidFill>
                <a:schemeClr val="accent6"/>
              </a:solidFill>
              <a:latin typeface="Segoe UI" panose="020B0502040204020203" charset="0"/>
              <a:cs typeface="Times New Roman" panose="02020603050405020304" charset="0"/>
            </a:endParaRPr>
          </a:p>
          <a:p>
            <a:pPr marL="1828800" lvl="4" indent="457200" algn="l" rtl="0">
              <a:spcBef>
                <a:spcPts val="0"/>
              </a:spcBef>
              <a:spcAft>
                <a:spcPts val="0"/>
              </a:spcAft>
              <a:buFont typeface="Arial" panose="020B0604020202020204" pitchFamily="34" charset="0"/>
            </a:pPr>
            <a:r>
              <a:rPr lang="en-US" altLang="en-US" sz="1600" b="1">
                <a:solidFill>
                  <a:schemeClr val="accent6"/>
                </a:solidFill>
                <a:latin typeface="Segoe UI" panose="020B0502040204020203" charset="0"/>
                <a:cs typeface="Times New Roman" panose="02020603050405020304" charset="0"/>
              </a:rPr>
              <a:t> </a:t>
            </a:r>
            <a:r>
              <a:rPr lang="en-US" altLang="en-US" sz="1600" b="1">
                <a:solidFill>
                  <a:schemeClr val="accent6"/>
                </a:solidFill>
                <a:latin typeface="Segoe UI" panose="020B0502040204020203" charset="0"/>
                <a:cs typeface="Times New Roman" panose="02020603050405020304" charset="0"/>
                <a:sym typeface="+mn-ea"/>
              </a:rPr>
              <a:t>▪</a:t>
            </a:r>
            <a:r>
              <a:rPr lang="en-US" altLang="en-US" sz="1600">
                <a:solidFill>
                  <a:schemeClr val="accent6"/>
                </a:solidFill>
                <a:latin typeface="Times New Roman" panose="02020603050405020304" charset="0"/>
                <a:cs typeface="Times New Roman" panose="02020603050405020304" charset="0"/>
                <a:sym typeface="+mn-ea"/>
              </a:rPr>
              <a:t>Tìm kiếm trong không gian lớn,...</a:t>
            </a:r>
            <a:endParaRPr lang="en-US" altLang="en-US" sz="1600">
              <a:solidFill>
                <a:schemeClr val="accent6"/>
              </a:solidFill>
              <a:latin typeface="Times New Roman" panose="02020603050405020304" charset="0"/>
              <a:cs typeface="Times New Roman" panose="02020603050405020304" charset="0"/>
            </a:endParaRPr>
          </a:p>
          <a:p>
            <a:pPr marL="0" lvl="0" indent="0" algn="l" rtl="0">
              <a:spcBef>
                <a:spcPts val="0"/>
              </a:spcBef>
              <a:spcAft>
                <a:spcPts val="0"/>
              </a:spcAft>
              <a:buFont typeface="Arial" panose="020B0604020202020204" pitchFamily="34" charset="0"/>
            </a:pPr>
            <a:endParaRPr lang="en-US" altLang="en-US" sz="1600">
              <a:solidFill>
                <a:schemeClr val="accent6"/>
              </a:solidFill>
              <a:latin typeface="Times New Roman" panose="02020603050405020304" charset="0"/>
              <a:cs typeface="Times New Roman" panose="02020603050405020304" charset="0"/>
            </a:endParaRPr>
          </a:p>
        </p:txBody>
      </p:sp>
      <p:sp>
        <p:nvSpPr>
          <p:cNvPr id="1538" name="Google Shape;1538;p57"/>
          <p:cNvSpPr txBox="1"/>
          <p:nvPr/>
        </p:nvSpPr>
        <p:spPr>
          <a:xfrm>
            <a:off x="2826385" y="112268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MỤC ĐÍCH</a:t>
            </a:r>
            <a:r>
              <a:rPr lang="en-GB" sz="1800" b="1">
                <a:sym typeface="+mn-ea"/>
              </a:rPr>
              <a:t>—</a:t>
            </a:r>
            <a:endParaRPr lang="en-US" altLang="en-GB" sz="1800" b="1"/>
          </a:p>
        </p:txBody>
      </p:sp>
      <p:sp>
        <p:nvSpPr>
          <p:cNvPr id="3" name="Right Arrow 2"/>
          <p:cNvSpPr/>
          <p:nvPr/>
        </p:nvSpPr>
        <p:spPr>
          <a:xfrm>
            <a:off x="2334895" y="3599815"/>
            <a:ext cx="197485" cy="85725"/>
          </a:xfrm>
          <a:prstGeom prst="rightArrow">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ight Arrow 1"/>
          <p:cNvSpPr/>
          <p:nvPr/>
        </p:nvSpPr>
        <p:spPr>
          <a:xfrm>
            <a:off x="2334895" y="3861435"/>
            <a:ext cx="197485" cy="85725"/>
          </a:xfrm>
          <a:prstGeom prst="rightArrow">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537">
                                            <p:txEl>
                                              <p:pRg st="1" end="1"/>
                                            </p:txEl>
                                          </p:spTgt>
                                        </p:tgtEl>
                                        <p:attrNameLst>
                                          <p:attrName>style.visibility</p:attrName>
                                        </p:attrNameLst>
                                      </p:cBhvr>
                                      <p:to>
                                        <p:strVal val="visible"/>
                                      </p:to>
                                    </p:set>
                                    <p:anim calcmode="lin" valueType="num">
                                      <p:cBhvr additive="base">
                                        <p:cTn id="7" dur="500" fill="hold"/>
                                        <p:tgtEl>
                                          <p:spTgt spid="153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7">
                                            <p:txEl>
                                              <p:pRg st="1" end="1"/>
                                            </p:txEl>
                                          </p:spTgt>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500" fill="hold">
                                          <p:stCondLst>
                                            <p:cond delay="0"/>
                                          </p:stCondLst>
                                        </p:cTn>
                                        <p:tgtEl>
                                          <p:spTgt spid="1537">
                                            <p:txEl>
                                              <p:pRg st="2" end="2"/>
                                            </p:txEl>
                                          </p:spTgt>
                                        </p:tgtEl>
                                        <p:attrNameLst>
                                          <p:attrName>style.visibility</p:attrName>
                                        </p:attrNameLst>
                                      </p:cBhvr>
                                      <p:to>
                                        <p:strVal val="visible"/>
                                      </p:to>
                                    </p:set>
                                    <p:anim calcmode="lin" valueType="num">
                                      <p:cBhvr additive="base">
                                        <p:cTn id="11" dur="500" fill="hold"/>
                                        <p:tgtEl>
                                          <p:spTgt spid="153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7">
                                            <p:txEl>
                                              <p:pRg st="2" end="2"/>
                                            </p:txEl>
                                          </p:spTgt>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500" fill="hold">
                                          <p:stCondLst>
                                            <p:cond delay="0"/>
                                          </p:stCondLst>
                                        </p:cTn>
                                        <p:tgtEl>
                                          <p:spTgt spid="1537">
                                            <p:txEl>
                                              <p:pRg st="3" end="3"/>
                                            </p:txEl>
                                          </p:spTgt>
                                        </p:tgtEl>
                                        <p:attrNameLst>
                                          <p:attrName>style.visibility</p:attrName>
                                        </p:attrNameLst>
                                      </p:cBhvr>
                                      <p:to>
                                        <p:strVal val="visible"/>
                                      </p:to>
                                    </p:set>
                                    <p:anim calcmode="lin" valueType="num">
                                      <p:cBhvr additive="base">
                                        <p:cTn id="15" dur="500" fill="hold"/>
                                        <p:tgtEl>
                                          <p:spTgt spid="153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37">
                                            <p:txEl>
                                              <p:pRg st="3" end="3"/>
                                            </p:txEl>
                                          </p:spTgt>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500" fill="hold">
                                          <p:stCondLst>
                                            <p:cond delay="0"/>
                                          </p:stCondLst>
                                        </p:cTn>
                                        <p:tgtEl>
                                          <p:spTgt spid="1537">
                                            <p:txEl>
                                              <p:pRg st="4" end="4"/>
                                            </p:txEl>
                                          </p:spTgt>
                                        </p:tgtEl>
                                        <p:attrNameLst>
                                          <p:attrName>style.visibility</p:attrName>
                                        </p:attrNameLst>
                                      </p:cBhvr>
                                      <p:to>
                                        <p:strVal val="visible"/>
                                      </p:to>
                                    </p:set>
                                    <p:anim calcmode="lin" valueType="num">
                                      <p:cBhvr additive="base">
                                        <p:cTn id="19" dur="500" fill="hold"/>
                                        <p:tgtEl>
                                          <p:spTgt spid="153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7">
                                            <p:txEl>
                                              <p:pRg st="4" end="4"/>
                                            </p:txEl>
                                          </p:spTgt>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500" fill="hold">
                                          <p:stCondLst>
                                            <p:cond delay="0"/>
                                          </p:stCondLst>
                                        </p:cTn>
                                        <p:tgtEl>
                                          <p:spTgt spid="1537">
                                            <p:txEl>
                                              <p:pRg st="5" end="5"/>
                                            </p:txEl>
                                          </p:spTgt>
                                        </p:tgtEl>
                                        <p:attrNameLst>
                                          <p:attrName>style.visibility</p:attrName>
                                        </p:attrNameLst>
                                      </p:cBhvr>
                                      <p:to>
                                        <p:strVal val="visible"/>
                                      </p:to>
                                    </p:set>
                                    <p:anim calcmode="lin" valueType="num">
                                      <p:cBhvr additive="base">
                                        <p:cTn id="23" dur="500" fill="hold"/>
                                        <p:tgtEl>
                                          <p:spTgt spid="153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37">
                                            <p:txEl>
                                              <p:pRg st="5" end="5"/>
                                            </p:txEl>
                                          </p:spTgt>
                                        </p:tgtEl>
                                        <p:attrNameLst>
                                          <p:attrName>ppt_y</p:attrName>
                                        </p:attrNameLst>
                                      </p:cBhvr>
                                      <p:tavLst>
                                        <p:tav tm="0">
                                          <p:val>
                                            <p:strVal val="1+#ppt_h/2"/>
                                          </p:val>
                                        </p:tav>
                                        <p:tav tm="100000">
                                          <p:val>
                                            <p:strVal val="#ppt_y"/>
                                          </p:val>
                                        </p:tav>
                                      </p:tavLst>
                                    </p:anim>
                                  </p:childTnLst>
                                </p:cTn>
                              </p:par>
                              <p:par>
                                <p:cTn id="25" presetID="7" presetClass="entr" presetSubtype="4" fill="hold" nodeType="withEffect">
                                  <p:stCondLst>
                                    <p:cond delay="0"/>
                                  </p:stCondLst>
                                  <p:childTnLst>
                                    <p:set>
                                      <p:cBhvr>
                                        <p:cTn id="26" dur="500" fill="hold">
                                          <p:stCondLst>
                                            <p:cond delay="0"/>
                                          </p:stCondLst>
                                        </p:cTn>
                                        <p:tgtEl>
                                          <p:spTgt spid="1537">
                                            <p:txEl>
                                              <p:pRg st="6" end="6"/>
                                            </p:txEl>
                                          </p:spTgt>
                                        </p:tgtEl>
                                        <p:attrNameLst>
                                          <p:attrName>style.visibility</p:attrName>
                                        </p:attrNameLst>
                                      </p:cBhvr>
                                      <p:to>
                                        <p:strVal val="visible"/>
                                      </p:to>
                                    </p:set>
                                    <p:anim calcmode="lin" valueType="num">
                                      <p:cBhvr additive="base">
                                        <p:cTn id="27" dur="500" fill="hold"/>
                                        <p:tgtEl>
                                          <p:spTgt spid="1537">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37">
                                            <p:txEl>
                                              <p:pRg st="6" end="6"/>
                                            </p:txEl>
                                          </p:spTgt>
                                        </p:tgtEl>
                                        <p:attrNameLst>
                                          <p:attrName>ppt_y</p:attrName>
                                        </p:attrNameLst>
                                      </p:cBhvr>
                                      <p:tavLst>
                                        <p:tav tm="0">
                                          <p:val>
                                            <p:strVal val="1+#ppt_h/2"/>
                                          </p:val>
                                        </p:tav>
                                        <p:tav tm="100000">
                                          <p:val>
                                            <p:strVal val="#ppt_y"/>
                                          </p:val>
                                        </p:tav>
                                      </p:tavLst>
                                    </p:anim>
                                  </p:childTnLst>
                                </p:cTn>
                              </p:par>
                              <p:par>
                                <p:cTn id="29" presetID="7" presetClass="entr" presetSubtype="4" fill="hold" nodeType="withEffect">
                                  <p:stCondLst>
                                    <p:cond delay="0"/>
                                  </p:stCondLst>
                                  <p:childTnLst>
                                    <p:set>
                                      <p:cBhvr>
                                        <p:cTn id="30" dur="500" fill="hold">
                                          <p:stCondLst>
                                            <p:cond delay="0"/>
                                          </p:stCondLst>
                                        </p:cTn>
                                        <p:tgtEl>
                                          <p:spTgt spid="1537">
                                            <p:txEl>
                                              <p:pRg st="7" end="7"/>
                                            </p:txEl>
                                          </p:spTgt>
                                        </p:tgtEl>
                                        <p:attrNameLst>
                                          <p:attrName>style.visibility</p:attrName>
                                        </p:attrNameLst>
                                      </p:cBhvr>
                                      <p:to>
                                        <p:strVal val="visible"/>
                                      </p:to>
                                    </p:set>
                                    <p:anim calcmode="lin" valueType="num">
                                      <p:cBhvr additive="base">
                                        <p:cTn id="31" dur="500" fill="hold"/>
                                        <p:tgtEl>
                                          <p:spTgt spid="1537">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37">
                                            <p:txEl>
                                              <p:pRg st="7" end="7"/>
                                            </p:txEl>
                                          </p:spTgt>
                                        </p:tgtEl>
                                        <p:attrNameLst>
                                          <p:attrName>ppt_y</p:attrName>
                                        </p:attrNameLst>
                                      </p:cBhvr>
                                      <p:tavLst>
                                        <p:tav tm="0">
                                          <p:val>
                                            <p:strVal val="1+#ppt_h/2"/>
                                          </p:val>
                                        </p:tav>
                                        <p:tav tm="100000">
                                          <p:val>
                                            <p:strVal val="#ppt_y"/>
                                          </p:val>
                                        </p:tav>
                                      </p:tavLst>
                                    </p:anim>
                                  </p:childTnLst>
                                </p:cTn>
                              </p:par>
                              <p:par>
                                <p:cTn id="33" presetID="7" presetClass="entr" presetSubtype="4" fill="hold" grpId="0" nodeType="withEffect">
                                  <p:stCondLst>
                                    <p:cond delay="0"/>
                                  </p:stCondLst>
                                  <p:childTnLst>
                                    <p:set>
                                      <p:cBhvr>
                                        <p:cTn id="34" dur="500"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7" presetClass="entr" presetSubtype="4" fill="hold" grpId="0" nodeType="withEffect">
                                  <p:stCondLst>
                                    <p:cond delay="0"/>
                                  </p:stCondLst>
                                  <p:childTnLst>
                                    <p:set>
                                      <p:cBhvr>
                                        <p:cTn id="38" dur="500"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nodeType="clickEffect">
                                  <p:stCondLst>
                                    <p:cond delay="0"/>
                                  </p:stCondLst>
                                  <p:childTnLst>
                                    <p:animEffect transition="out" filter="blinds(horizontal)">
                                      <p:cBhvr>
                                        <p:cTn id="44"/>
                                        <p:tgtEl>
                                          <p:spTgt spid="1537">
                                            <p:txEl>
                                              <p:pRg st="1" end="1"/>
                                            </p:txEl>
                                          </p:spTgt>
                                        </p:tgtEl>
                                      </p:cBhvr>
                                    </p:animEffect>
                                    <p:set>
                                      <p:cBhvr>
                                        <p:cTn id="45" fill="hold">
                                          <p:stCondLst>
                                            <p:cond delay="0"/>
                                          </p:stCondLst>
                                        </p:cTn>
                                        <p:tgtEl>
                                          <p:spTgt spid="1537">
                                            <p:txEl>
                                              <p:pRg st="1" end="1"/>
                                            </p:txEl>
                                          </p:spTgt>
                                        </p:tgtEl>
                                        <p:attrNameLst>
                                          <p:attrName>style.visibility</p:attrName>
                                        </p:attrNameLst>
                                      </p:cBhvr>
                                      <p:to>
                                        <p:strVal val="hidden"/>
                                      </p:to>
                                    </p:set>
                                  </p:childTnLst>
                                </p:cTn>
                              </p:par>
                              <p:par>
                                <p:cTn id="46" presetID="3" presetClass="exit" presetSubtype="10" fill="hold" nodeType="withEffect">
                                  <p:stCondLst>
                                    <p:cond delay="0"/>
                                  </p:stCondLst>
                                  <p:childTnLst>
                                    <p:animEffect transition="out" filter="blinds(horizontal)">
                                      <p:cBhvr>
                                        <p:cTn id="47" dur="500"/>
                                        <p:tgtEl>
                                          <p:spTgt spid="1537">
                                            <p:txEl>
                                              <p:pRg st="2" end="2"/>
                                            </p:txEl>
                                          </p:spTgt>
                                        </p:tgtEl>
                                      </p:cBhvr>
                                    </p:animEffect>
                                    <p:set>
                                      <p:cBhvr>
                                        <p:cTn id="48" dur="1" fill="hold">
                                          <p:stCondLst>
                                            <p:cond delay="499"/>
                                          </p:stCondLst>
                                        </p:cTn>
                                        <p:tgtEl>
                                          <p:spTgt spid="1537">
                                            <p:txEl>
                                              <p:pRg st="2" end="2"/>
                                            </p:txEl>
                                          </p:spTgt>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1537">
                                            <p:txEl>
                                              <p:pRg st="3" end="3"/>
                                            </p:txEl>
                                          </p:spTgt>
                                        </p:tgtEl>
                                      </p:cBhvr>
                                    </p:animEffect>
                                    <p:set>
                                      <p:cBhvr>
                                        <p:cTn id="51" dur="1" fill="hold">
                                          <p:stCondLst>
                                            <p:cond delay="499"/>
                                          </p:stCondLst>
                                        </p:cTn>
                                        <p:tgtEl>
                                          <p:spTgt spid="1537">
                                            <p:txEl>
                                              <p:pRg st="3" end="3"/>
                                            </p:txEl>
                                          </p:spTgt>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500"/>
                                        <p:tgtEl>
                                          <p:spTgt spid="1537">
                                            <p:txEl>
                                              <p:pRg st="4" end="4"/>
                                            </p:txEl>
                                          </p:spTgt>
                                        </p:tgtEl>
                                      </p:cBhvr>
                                    </p:animEffect>
                                    <p:set>
                                      <p:cBhvr>
                                        <p:cTn id="54" dur="1" fill="hold">
                                          <p:stCondLst>
                                            <p:cond delay="499"/>
                                          </p:stCondLst>
                                        </p:cTn>
                                        <p:tgtEl>
                                          <p:spTgt spid="1537">
                                            <p:txEl>
                                              <p:pRg st="4" end="4"/>
                                            </p:txEl>
                                          </p:spTgt>
                                        </p:tgtEl>
                                        <p:attrNameLst>
                                          <p:attrName>style.visibility</p:attrName>
                                        </p:attrNameLst>
                                      </p:cBhvr>
                                      <p:to>
                                        <p:strVal val="hidden"/>
                                      </p:to>
                                    </p:set>
                                  </p:childTnLst>
                                </p:cTn>
                              </p:par>
                              <p:par>
                                <p:cTn id="55" presetID="3" presetClass="exit" presetSubtype="10" fill="hold" nodeType="withEffect">
                                  <p:stCondLst>
                                    <p:cond delay="0"/>
                                  </p:stCondLst>
                                  <p:childTnLst>
                                    <p:animEffect transition="out" filter="blinds(horizontal)">
                                      <p:cBhvr>
                                        <p:cTn id="56" dur="500"/>
                                        <p:tgtEl>
                                          <p:spTgt spid="1537">
                                            <p:txEl>
                                              <p:pRg st="5" end="5"/>
                                            </p:txEl>
                                          </p:spTgt>
                                        </p:tgtEl>
                                      </p:cBhvr>
                                    </p:animEffect>
                                    <p:set>
                                      <p:cBhvr>
                                        <p:cTn id="57" dur="1" fill="hold">
                                          <p:stCondLst>
                                            <p:cond delay="499"/>
                                          </p:stCondLst>
                                        </p:cTn>
                                        <p:tgtEl>
                                          <p:spTgt spid="1537">
                                            <p:txEl>
                                              <p:pRg st="5" end="5"/>
                                            </p:txEl>
                                          </p:spTgt>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1537">
                                            <p:txEl>
                                              <p:pRg st="6" end="6"/>
                                            </p:txEl>
                                          </p:spTgt>
                                        </p:tgtEl>
                                      </p:cBhvr>
                                    </p:animEffect>
                                    <p:set>
                                      <p:cBhvr>
                                        <p:cTn id="60" dur="1" fill="hold">
                                          <p:stCondLst>
                                            <p:cond delay="499"/>
                                          </p:stCondLst>
                                        </p:cTn>
                                        <p:tgtEl>
                                          <p:spTgt spid="1537">
                                            <p:txEl>
                                              <p:pRg st="6" end="6"/>
                                            </p:txEl>
                                          </p:spTgt>
                                        </p:tgtEl>
                                        <p:attrNameLst>
                                          <p:attrName>style.visibility</p:attrName>
                                        </p:attrNameLst>
                                      </p:cBhvr>
                                      <p:to>
                                        <p:strVal val="hidden"/>
                                      </p:to>
                                    </p:set>
                                  </p:childTnLst>
                                </p:cTn>
                              </p:par>
                              <p:par>
                                <p:cTn id="61" presetID="3" presetClass="exit" presetSubtype="10" fill="hold" nodeType="withEffect">
                                  <p:stCondLst>
                                    <p:cond delay="0"/>
                                  </p:stCondLst>
                                  <p:childTnLst>
                                    <p:animEffect transition="out" filter="blinds(horizontal)">
                                      <p:cBhvr>
                                        <p:cTn id="62" dur="500"/>
                                        <p:tgtEl>
                                          <p:spTgt spid="1537">
                                            <p:txEl>
                                              <p:pRg st="7" end="7"/>
                                            </p:txEl>
                                          </p:spTgt>
                                        </p:tgtEl>
                                      </p:cBhvr>
                                    </p:animEffect>
                                    <p:set>
                                      <p:cBhvr>
                                        <p:cTn id="63" dur="1" fill="hold">
                                          <p:stCondLst>
                                            <p:cond delay="499"/>
                                          </p:stCondLst>
                                        </p:cTn>
                                        <p:tgtEl>
                                          <p:spTgt spid="1537">
                                            <p:txEl>
                                              <p:pRg st="7" end="7"/>
                                            </p:txEl>
                                          </p:spTgt>
                                        </p:tgtEl>
                                        <p:attrNameLst>
                                          <p:attrName>style.visibility</p:attrName>
                                        </p:attrNameLst>
                                      </p:cBhvr>
                                      <p:to>
                                        <p:strVal val="hidden"/>
                                      </p:to>
                                    </p:set>
                                  </p:childTnLst>
                                </p:cTn>
                              </p:par>
                              <p:par>
                                <p:cTn id="64" presetID="3" presetClass="exit" presetSubtype="10" fill="hold" grpId="2" nodeType="withEffect">
                                  <p:stCondLst>
                                    <p:cond delay="0"/>
                                  </p:stCondLst>
                                  <p:childTnLst>
                                    <p:animEffect transition="out" filter="blinds(horizontal)">
                                      <p:cBhvr>
                                        <p:cTn id="65" dur="500"/>
                                        <p:tgtEl>
                                          <p:spTgt spid="3"/>
                                        </p:tgtEl>
                                      </p:cBhvr>
                                    </p:animEffect>
                                    <p:set>
                                      <p:cBhvr>
                                        <p:cTn id="66" dur="1" fill="hold">
                                          <p:stCondLst>
                                            <p:cond delay="499"/>
                                          </p:stCondLst>
                                        </p:cTn>
                                        <p:tgtEl>
                                          <p:spTgt spid="3"/>
                                        </p:tgtEl>
                                        <p:attrNameLst>
                                          <p:attrName>style.visibility</p:attrName>
                                        </p:attrNameLst>
                                      </p:cBhvr>
                                      <p:to>
                                        <p:strVal val="hidden"/>
                                      </p:to>
                                    </p:set>
                                  </p:childTnLst>
                                </p:cTn>
                              </p:par>
                              <p:par>
                                <p:cTn id="67" presetID="3" presetClass="exit" presetSubtype="10" fill="hold" grpId="2" nodeType="withEffect">
                                  <p:stCondLst>
                                    <p:cond delay="0"/>
                                  </p:stCondLst>
                                  <p:childTnLst>
                                    <p:animEffect transition="out" filter="blinds(horizontal)">
                                      <p:cBhvr>
                                        <p:cTn id="68" dur="500"/>
                                        <p:tgtEl>
                                          <p:spTgt spid="2"/>
                                        </p:tgtEl>
                                      </p:cBhvr>
                                    </p:animEffect>
                                    <p:set>
                                      <p:cBhvr>
                                        <p:cTn id="6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 grpId="1" animBg="1"/>
      <p:bldP spid="1537" grpId="1"/>
      <p:bldP spid="1538" grpId="1"/>
      <p:bldP spid="3" grpId="0" animBg="1"/>
      <p:bldP spid="3" grpId="1" animBg="1"/>
      <p:bldP spid="3" grpId="2" animBg="1"/>
      <p:bldP spid="2" grpId="0" animBg="1"/>
      <p:bldP spid="2" grpId="1" animBg="1"/>
      <p:bldP spid="2"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284480" y="247015"/>
            <a:ext cx="1125220" cy="1193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452755" y="390525"/>
            <a:ext cx="831215" cy="88138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3</a:t>
            </a:r>
            <a:endParaRPr lang="en-GB" sz="5400" b="1">
              <a:solidFill>
                <a:schemeClr val="bg2"/>
              </a:solidFill>
              <a:latin typeface="Times New Roman" panose="02020603050405020304" charset="0"/>
              <a:cs typeface="Times New Roman" panose="02020603050405020304" charset="0"/>
            </a:endParaRPr>
          </a:p>
        </p:txBody>
      </p:sp>
      <p:sp>
        <p:nvSpPr>
          <p:cNvPr id="1831" name="Google Shape;1831;p60"/>
          <p:cNvSpPr/>
          <p:nvPr/>
        </p:nvSpPr>
        <p:spPr>
          <a:xfrm>
            <a:off x="1583690" y="303530"/>
            <a:ext cx="7421880" cy="49466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&amp; NỘI DUNG THUẬT TOÁN CUCKOO SEARCH</a:t>
            </a:r>
          </a:p>
        </p:txBody>
      </p:sp>
      <p:sp>
        <p:nvSpPr>
          <p:cNvPr id="1532" name="Google Shape;1532;p57"/>
          <p:cNvSpPr/>
          <p:nvPr/>
        </p:nvSpPr>
        <p:spPr>
          <a:xfrm>
            <a:off x="1482725" y="1029970"/>
            <a:ext cx="7449820" cy="3863340"/>
          </a:xfrm>
          <a:prstGeom prst="roundRect">
            <a:avLst>
              <a:gd name="adj" fmla="val 1850"/>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8180705" y="116586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708150" y="1440815"/>
            <a:ext cx="7173595" cy="33947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10000"/>
              </a:lnSpc>
              <a:spcBef>
                <a:spcPts val="0"/>
              </a:spcBef>
              <a:spcAft>
                <a:spcPts val="0"/>
              </a:spcAft>
              <a:buNone/>
            </a:pPr>
            <a:r>
              <a:rPr lang="en-US" altLang="en-US" sz="1600">
                <a:latin typeface="Times New Roman" panose="02020603050405020304" charset="0"/>
                <a:cs typeface="Times New Roman" panose="02020603050405020304" charset="0"/>
              </a:rPr>
              <a:t>-Thuật toán Cuckoo Search ra đời với mục tiêu mô phỏng hành vi thông minh của loài chim cúc cu và tận dụng đặc điểm độc đáo của Levy Flight để khắc phục các hạn chế của các thuật toán tối ưu hóa truyền thống. Một số mục đích chính và ứng dụng của thuật toán:</a:t>
            </a:r>
          </a:p>
          <a:p>
            <a:pPr marL="0" lvl="0" indent="0" algn="l" rtl="0">
              <a:spcBef>
                <a:spcPts val="0"/>
              </a:spcBef>
              <a:spcAft>
                <a:spcPts val="0"/>
              </a:spcAft>
              <a:buFont typeface="Wingdings" panose="05000000000000000000" charset="0"/>
            </a:pPr>
            <a:r>
              <a:rPr lang="en-US" altLang="en-US" sz="1600" b="1">
                <a:solidFill>
                  <a:schemeClr val="accent6"/>
                </a:solidFill>
                <a:latin typeface="Times New Roman" panose="02020603050405020304" charset="0"/>
                <a:cs typeface="Times New Roman" panose="02020603050405020304" charset="0"/>
              </a:rPr>
              <a:t>3. Cân bằng giữa khai thác và thăm dò (Exploitation vs. Exploration)</a:t>
            </a:r>
          </a:p>
          <a:p>
            <a:pPr marL="0" lvl="0" indent="0" algn="l" rtl="0">
              <a:spcBef>
                <a:spcPts val="0"/>
              </a:spcBef>
              <a:spcAft>
                <a:spcPts val="0"/>
              </a:spcAft>
              <a:buFont typeface="Wingdings" panose="05000000000000000000" charset="0"/>
            </a:pPr>
            <a:r>
              <a:rPr lang="en-US" altLang="en-US" sz="1600">
                <a:solidFill>
                  <a:schemeClr val="accent6"/>
                </a:solidFill>
                <a:latin typeface="Times New Roman" panose="02020603050405020304" charset="0"/>
                <a:cs typeface="Times New Roman" panose="02020603050405020304" charset="0"/>
              </a:rPr>
              <a:t>- CS cung cấp sự cân bằng hiệu quả giữa việc khai thác các khu vực tiềm năng (exploitation) và khám phá các khu vực mới (exploration):</a:t>
            </a:r>
          </a:p>
          <a:p>
            <a:pPr marL="285750" lvl="0" indent="-285750" algn="l" rtl="0">
              <a:spcBef>
                <a:spcPts val="0"/>
              </a:spcBef>
              <a:spcAft>
                <a:spcPts val="0"/>
              </a:spcAft>
              <a:buClr>
                <a:srgbClr val="011635"/>
              </a:buClr>
              <a:buSzPct val="95000"/>
              <a:buFont typeface="Wingdings" panose="05000000000000000000" charset="0"/>
              <a:buChar char="Ø"/>
            </a:pPr>
            <a:r>
              <a:rPr lang="en-US" altLang="en-US" sz="1600" b="1">
                <a:solidFill>
                  <a:schemeClr val="accent6"/>
                </a:solidFill>
                <a:latin typeface="Times New Roman" panose="02020603050405020304" charset="0"/>
                <a:cs typeface="Times New Roman" panose="02020603050405020304" charset="0"/>
              </a:rPr>
              <a:t>Khai thác (Exploitation):</a:t>
            </a:r>
            <a:r>
              <a:rPr lang="en-US" altLang="en-US" sz="1600">
                <a:solidFill>
                  <a:schemeClr val="accent6"/>
                </a:solidFill>
                <a:latin typeface="Times New Roman" panose="02020603050405020304" charset="0"/>
                <a:cs typeface="Times New Roman" panose="02020603050405020304" charset="0"/>
              </a:rPr>
              <a:t> Tìm kiếm cục bộ xung quanh các giải pháp tiềm năng để cải thiện chúng.</a:t>
            </a:r>
          </a:p>
          <a:p>
            <a:pPr marL="285750" lvl="0" indent="-285750" algn="l" rtl="0">
              <a:spcBef>
                <a:spcPts val="0"/>
              </a:spcBef>
              <a:spcAft>
                <a:spcPts val="0"/>
              </a:spcAft>
              <a:buClr>
                <a:srgbClr val="011635"/>
              </a:buClr>
              <a:buSzPct val="95000"/>
              <a:buFont typeface="Wingdings" panose="05000000000000000000" charset="0"/>
              <a:buChar char="Ø"/>
            </a:pPr>
            <a:r>
              <a:rPr lang="en-US" altLang="en-US" sz="1600" b="1">
                <a:solidFill>
                  <a:schemeClr val="accent6"/>
                </a:solidFill>
                <a:latin typeface="Times New Roman" panose="02020603050405020304" charset="0"/>
                <a:cs typeface="Times New Roman" panose="02020603050405020304" charset="0"/>
              </a:rPr>
              <a:t>Thăm dò (Exploration):</a:t>
            </a:r>
            <a:r>
              <a:rPr lang="en-US" altLang="en-US" sz="1600">
                <a:solidFill>
                  <a:schemeClr val="accent6"/>
                </a:solidFill>
                <a:latin typeface="Times New Roman" panose="02020603050405020304" charset="0"/>
                <a:cs typeface="Times New Roman" panose="02020603050405020304" charset="0"/>
              </a:rPr>
              <a:t> Di chuyển đến các khu vực chưa được khám phá để tìm các giải pháp mới.</a:t>
            </a:r>
          </a:p>
        </p:txBody>
      </p:sp>
      <p:sp>
        <p:nvSpPr>
          <p:cNvPr id="1538" name="Google Shape;1538;p57"/>
          <p:cNvSpPr txBox="1"/>
          <p:nvPr/>
        </p:nvSpPr>
        <p:spPr>
          <a:xfrm>
            <a:off x="2826385" y="112268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MỤC ĐÍCH</a:t>
            </a:r>
            <a:r>
              <a:rPr lang="en-GB" sz="1800" b="1">
                <a:sym typeface="+mn-ea"/>
              </a:rPr>
              <a:t>—</a:t>
            </a:r>
            <a:endParaRPr lang="en-US" altLang="en-GB" sz="1800" b="1"/>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537">
                                            <p:txEl>
                                              <p:pRg st="1" end="1"/>
                                            </p:txEl>
                                          </p:spTgt>
                                        </p:tgtEl>
                                        <p:attrNameLst>
                                          <p:attrName>style.visibility</p:attrName>
                                        </p:attrNameLst>
                                      </p:cBhvr>
                                      <p:to>
                                        <p:strVal val="visible"/>
                                      </p:to>
                                    </p:set>
                                    <p:anim calcmode="lin" valueType="num">
                                      <p:cBhvr additive="base">
                                        <p:cTn id="7" dur="500" fill="hold"/>
                                        <p:tgtEl>
                                          <p:spTgt spid="153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7">
                                            <p:txEl>
                                              <p:pRg st="1" end="1"/>
                                            </p:txEl>
                                          </p:spTgt>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500" fill="hold">
                                          <p:stCondLst>
                                            <p:cond delay="0"/>
                                          </p:stCondLst>
                                        </p:cTn>
                                        <p:tgtEl>
                                          <p:spTgt spid="1537">
                                            <p:txEl>
                                              <p:pRg st="2" end="2"/>
                                            </p:txEl>
                                          </p:spTgt>
                                        </p:tgtEl>
                                        <p:attrNameLst>
                                          <p:attrName>style.visibility</p:attrName>
                                        </p:attrNameLst>
                                      </p:cBhvr>
                                      <p:to>
                                        <p:strVal val="visible"/>
                                      </p:to>
                                    </p:set>
                                    <p:anim calcmode="lin" valueType="num">
                                      <p:cBhvr additive="base">
                                        <p:cTn id="11" dur="500" fill="hold"/>
                                        <p:tgtEl>
                                          <p:spTgt spid="153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7">
                                            <p:txEl>
                                              <p:pRg st="2" end="2"/>
                                            </p:txEl>
                                          </p:spTgt>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500" fill="hold">
                                          <p:stCondLst>
                                            <p:cond delay="0"/>
                                          </p:stCondLst>
                                        </p:cTn>
                                        <p:tgtEl>
                                          <p:spTgt spid="1537">
                                            <p:txEl>
                                              <p:pRg st="3" end="3"/>
                                            </p:txEl>
                                          </p:spTgt>
                                        </p:tgtEl>
                                        <p:attrNameLst>
                                          <p:attrName>style.visibility</p:attrName>
                                        </p:attrNameLst>
                                      </p:cBhvr>
                                      <p:to>
                                        <p:strVal val="visible"/>
                                      </p:to>
                                    </p:set>
                                    <p:anim calcmode="lin" valueType="num">
                                      <p:cBhvr additive="base">
                                        <p:cTn id="15" dur="500" fill="hold"/>
                                        <p:tgtEl>
                                          <p:spTgt spid="153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37">
                                            <p:txEl>
                                              <p:pRg st="3" end="3"/>
                                            </p:txEl>
                                          </p:spTgt>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500" fill="hold">
                                          <p:stCondLst>
                                            <p:cond delay="0"/>
                                          </p:stCondLst>
                                        </p:cTn>
                                        <p:tgtEl>
                                          <p:spTgt spid="1537">
                                            <p:txEl>
                                              <p:pRg st="4" end="4"/>
                                            </p:txEl>
                                          </p:spTgt>
                                        </p:tgtEl>
                                        <p:attrNameLst>
                                          <p:attrName>style.visibility</p:attrName>
                                        </p:attrNameLst>
                                      </p:cBhvr>
                                      <p:to>
                                        <p:strVal val="visible"/>
                                      </p:to>
                                    </p:set>
                                    <p:anim calcmode="lin" valueType="num">
                                      <p:cBhvr additive="base">
                                        <p:cTn id="19" dur="500" fill="hold"/>
                                        <p:tgtEl>
                                          <p:spTgt spid="153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1537">
                                            <p:txEl>
                                              <p:pRg st="2" end="2"/>
                                            </p:txEl>
                                          </p:spTgt>
                                        </p:tgtEl>
                                      </p:cBhvr>
                                    </p:animEffect>
                                    <p:set>
                                      <p:cBhvr>
                                        <p:cTn id="25" dur="1" fill="hold">
                                          <p:stCondLst>
                                            <p:cond delay="499"/>
                                          </p:stCondLst>
                                        </p:cTn>
                                        <p:tgtEl>
                                          <p:spTgt spid="1537">
                                            <p:txEl>
                                              <p:pRg st="2" end="2"/>
                                            </p:txEl>
                                          </p:spTgt>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1537">
                                            <p:txEl>
                                              <p:pRg st="3" end="3"/>
                                            </p:txEl>
                                          </p:spTgt>
                                        </p:tgtEl>
                                      </p:cBhvr>
                                    </p:animEffect>
                                    <p:set>
                                      <p:cBhvr>
                                        <p:cTn id="28" dur="1" fill="hold">
                                          <p:stCondLst>
                                            <p:cond delay="499"/>
                                          </p:stCondLst>
                                        </p:cTn>
                                        <p:tgtEl>
                                          <p:spTgt spid="1537">
                                            <p:txEl>
                                              <p:pRg st="3" end="3"/>
                                            </p:txEl>
                                          </p:spTgt>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1537">
                                            <p:txEl>
                                              <p:pRg st="4" end="4"/>
                                            </p:txEl>
                                          </p:spTgt>
                                        </p:tgtEl>
                                      </p:cBhvr>
                                    </p:animEffect>
                                    <p:set>
                                      <p:cBhvr>
                                        <p:cTn id="31" dur="1" fill="hold">
                                          <p:stCondLst>
                                            <p:cond delay="499"/>
                                          </p:stCondLst>
                                        </p:cTn>
                                        <p:tgtEl>
                                          <p:spTgt spid="153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284480" y="247015"/>
            <a:ext cx="1125220" cy="1193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452755" y="390525"/>
            <a:ext cx="831215" cy="88138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3</a:t>
            </a:r>
            <a:endParaRPr lang="en-GB" sz="5400" b="1">
              <a:solidFill>
                <a:schemeClr val="bg2"/>
              </a:solidFill>
              <a:latin typeface="Times New Roman" panose="02020603050405020304" charset="0"/>
              <a:cs typeface="Times New Roman" panose="02020603050405020304" charset="0"/>
            </a:endParaRPr>
          </a:p>
        </p:txBody>
      </p:sp>
      <p:sp>
        <p:nvSpPr>
          <p:cNvPr id="1831" name="Google Shape;1831;p60"/>
          <p:cNvSpPr/>
          <p:nvPr/>
        </p:nvSpPr>
        <p:spPr>
          <a:xfrm>
            <a:off x="1583690" y="303530"/>
            <a:ext cx="7421880" cy="49466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&amp; NỘI DUNG THUẬT TOÁN CUCKOO SEARCH</a:t>
            </a:r>
          </a:p>
        </p:txBody>
      </p:sp>
      <p:sp>
        <p:nvSpPr>
          <p:cNvPr id="1532" name="Google Shape;1532;p57"/>
          <p:cNvSpPr/>
          <p:nvPr/>
        </p:nvSpPr>
        <p:spPr>
          <a:xfrm>
            <a:off x="1482725" y="1029970"/>
            <a:ext cx="7449820" cy="3863340"/>
          </a:xfrm>
          <a:prstGeom prst="roundRect">
            <a:avLst>
              <a:gd name="adj" fmla="val 1850"/>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8180705" y="116586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708150" y="1440815"/>
            <a:ext cx="7173595" cy="33947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10000"/>
              </a:lnSpc>
              <a:spcBef>
                <a:spcPts val="0"/>
              </a:spcBef>
              <a:spcAft>
                <a:spcPts val="0"/>
              </a:spcAft>
              <a:buNone/>
            </a:pPr>
            <a:r>
              <a:rPr lang="en-US" altLang="en-US" sz="1600">
                <a:latin typeface="Times New Roman" panose="02020603050405020304" charset="0"/>
                <a:cs typeface="Times New Roman" panose="02020603050405020304" charset="0"/>
              </a:rPr>
              <a:t>-Thuật toán Cuckoo Search ra đời với mục tiêu mô phỏng hành vi thông minh của loài chim cúc cu và tận dụng đặc điểm độc đáo của Levy Flight để khắc phục các hạn chế của các thuật toán tối ưu hóa truyền thống. Một số mục đích chính và ứng dụng của thuật toán:</a:t>
            </a:r>
          </a:p>
          <a:p>
            <a:pPr marL="0" lvl="0" indent="0" algn="l" rtl="0">
              <a:spcBef>
                <a:spcPts val="0"/>
              </a:spcBef>
              <a:spcAft>
                <a:spcPts val="0"/>
              </a:spcAft>
              <a:buFont typeface="Wingdings" panose="05000000000000000000" charset="0"/>
            </a:pPr>
            <a:r>
              <a:rPr lang="en-US" altLang="en-US" sz="1600" b="1">
                <a:solidFill>
                  <a:schemeClr val="accent6"/>
                </a:solidFill>
                <a:latin typeface="Times New Roman" panose="02020603050405020304" charset="0"/>
                <a:cs typeface="Times New Roman" panose="02020603050405020304" charset="0"/>
              </a:rPr>
              <a:t>3. Cân bằng giữa khai thác và thăm dò (Exploitation vs. Exploration)</a:t>
            </a:r>
          </a:p>
          <a:p>
            <a:pPr marL="0" lvl="0" indent="457200" algn="l" rtl="0">
              <a:spcBef>
                <a:spcPts val="0"/>
              </a:spcBef>
              <a:spcAft>
                <a:spcPts val="0"/>
              </a:spcAft>
              <a:buFont typeface="Wingdings" panose="05000000000000000000" charset="0"/>
            </a:pPr>
            <a:r>
              <a:rPr lang="en-US" altLang="en-US" sz="1600">
                <a:solidFill>
                  <a:schemeClr val="accent6"/>
                </a:solidFill>
                <a:latin typeface="Times New Roman" panose="02020603050405020304" charset="0"/>
                <a:cs typeface="Times New Roman" panose="02020603050405020304" charset="0"/>
              </a:rPr>
              <a:t>Điểm nổi bật của CS là khả năng điều chỉnh linh hoạt giữa hai yếu tố này dựa trên </a:t>
            </a:r>
            <a:r>
              <a:rPr lang="en-US" altLang="en-US" sz="1600" b="1">
                <a:solidFill>
                  <a:schemeClr val="accent6"/>
                </a:solidFill>
                <a:latin typeface="Times New Roman" panose="02020603050405020304" charset="0"/>
                <a:cs typeface="Times New Roman" panose="02020603050405020304" charset="0"/>
              </a:rPr>
              <a:t>xác suất pa (probability of abandonment)</a:t>
            </a:r>
            <a:r>
              <a:rPr lang="en-US" altLang="en-US" sz="1600">
                <a:solidFill>
                  <a:schemeClr val="accent6"/>
                </a:solidFill>
                <a:latin typeface="Times New Roman" panose="02020603050405020304" charset="0"/>
                <a:cs typeface="Times New Roman" panose="02020603050405020304" charset="0"/>
              </a:rPr>
              <a:t>. Giá trị pa đại diện cho khả năng từ bỏ một giải pháp kém hiệu quả, từ đó tăng cơ hội khám phá các giải pháp tốt hơn.</a:t>
            </a:r>
          </a:p>
          <a:p>
            <a:pPr marL="0" lvl="0" indent="457200" algn="l" rtl="0">
              <a:spcBef>
                <a:spcPts val="0"/>
              </a:spcBef>
              <a:spcAft>
                <a:spcPts val="0"/>
              </a:spcAft>
              <a:buFont typeface="Wingdings" panose="05000000000000000000" charset="0"/>
            </a:pPr>
            <a:r>
              <a:rPr lang="en-US" altLang="en-US" sz="1600" b="1">
                <a:solidFill>
                  <a:schemeClr val="accent6"/>
                </a:solidFill>
                <a:latin typeface="Times New Roman" panose="02020603050405020304" charset="0"/>
                <a:cs typeface="Times New Roman" panose="02020603050405020304" charset="0"/>
              </a:rPr>
              <a:t>Lợi ích:</a:t>
            </a:r>
          </a:p>
          <a:p>
            <a:pPr marL="742950" lvl="1" indent="-285750" algn="l" rtl="0">
              <a:spcBef>
                <a:spcPts val="0"/>
              </a:spcBef>
              <a:spcAft>
                <a:spcPts val="0"/>
              </a:spcAft>
              <a:buClr>
                <a:srgbClr val="011635"/>
              </a:buClr>
              <a:buFont typeface="Arial" panose="020B0604020202020204" pitchFamily="34" charset="0"/>
              <a:buChar char="•"/>
            </a:pPr>
            <a:r>
              <a:rPr lang="en-US" altLang="en-US" sz="1600">
                <a:solidFill>
                  <a:schemeClr val="accent6"/>
                </a:solidFill>
                <a:latin typeface="Times New Roman" panose="02020603050405020304" charset="0"/>
                <a:cs typeface="Times New Roman" panose="02020603050405020304" charset="0"/>
              </a:rPr>
              <a:t>Giảm thiểu nguy cơ lặp lại các giải pháp không hiệu quả.</a:t>
            </a:r>
          </a:p>
          <a:p>
            <a:pPr marL="742950" lvl="1" indent="-285750" algn="l" rtl="0">
              <a:spcBef>
                <a:spcPts val="0"/>
              </a:spcBef>
              <a:spcAft>
                <a:spcPts val="0"/>
              </a:spcAft>
              <a:buClr>
                <a:srgbClr val="011635"/>
              </a:buClr>
              <a:buFont typeface="Arial" panose="020B0604020202020204" pitchFamily="34" charset="0"/>
              <a:buChar char="•"/>
            </a:pPr>
            <a:r>
              <a:rPr lang="en-US" altLang="en-US" sz="1600">
                <a:solidFill>
                  <a:schemeClr val="accent6"/>
                </a:solidFill>
                <a:latin typeface="Times New Roman" panose="02020603050405020304" charset="0"/>
                <a:cs typeface="Times New Roman" panose="02020603050405020304" charset="0"/>
              </a:rPr>
              <a:t>Tăng tốc độ hội tụ đến giải pháp tối ưu.</a:t>
            </a:r>
          </a:p>
          <a:p>
            <a:pPr marL="457200" lvl="1" indent="0" algn="l" rtl="0">
              <a:spcBef>
                <a:spcPts val="0"/>
              </a:spcBef>
              <a:spcAft>
                <a:spcPts val="0"/>
              </a:spcAft>
              <a:buClr>
                <a:srgbClr val="011635"/>
              </a:buClr>
              <a:buFont typeface="Arial" panose="020B0604020202020204" pitchFamily="34" charset="0"/>
            </a:pPr>
            <a:r>
              <a:rPr lang="en-US" altLang="en-US" sz="1600" b="1">
                <a:solidFill>
                  <a:schemeClr val="accent6"/>
                </a:solidFill>
                <a:latin typeface="Times New Roman" panose="02020603050405020304" charset="0"/>
                <a:cs typeface="Times New Roman" panose="02020603050405020304" charset="0"/>
              </a:rPr>
              <a:t>Ứng dụng: 	</a:t>
            </a:r>
            <a:r>
              <a:rPr lang="en-US" altLang="en-US" sz="1600">
                <a:solidFill>
                  <a:schemeClr val="accent6"/>
                </a:solidFill>
                <a:latin typeface="Times New Roman" panose="02020603050405020304" charset="0"/>
                <a:cs typeface="Times New Roman" panose="02020603050405020304" charset="0"/>
                <a:sym typeface="+mn-ea"/>
              </a:rPr>
              <a:t>Tối ưu hóa đường đi</a:t>
            </a:r>
            <a:endParaRPr lang="en-US" altLang="en-US" sz="1600">
              <a:solidFill>
                <a:schemeClr val="accent6"/>
              </a:solidFill>
              <a:latin typeface="Times New Roman" panose="02020603050405020304" charset="0"/>
              <a:cs typeface="Times New Roman" panose="02020603050405020304" charset="0"/>
            </a:endParaRPr>
          </a:p>
          <a:p>
            <a:pPr marL="457200" lvl="1" indent="0" algn="l" rtl="0">
              <a:spcBef>
                <a:spcPts val="0"/>
              </a:spcBef>
              <a:spcAft>
                <a:spcPts val="0"/>
              </a:spcAft>
              <a:buClr>
                <a:srgbClr val="011635"/>
              </a:buClr>
              <a:buFont typeface="Arial" panose="020B0604020202020204" pitchFamily="34" charset="0"/>
            </a:pPr>
            <a:r>
              <a:rPr lang="en-US" altLang="en-US" sz="1600">
                <a:solidFill>
                  <a:schemeClr val="accent6"/>
                </a:solidFill>
                <a:latin typeface="Times New Roman" panose="02020603050405020304" charset="0"/>
                <a:cs typeface="Times New Roman" panose="02020603050405020304" charset="0"/>
                <a:sym typeface="+mn-ea"/>
              </a:rPr>
              <a:t>		Tối ưu hóa phần mềm</a:t>
            </a:r>
            <a:endParaRPr lang="en-US" altLang="en-US" sz="1600">
              <a:solidFill>
                <a:schemeClr val="accent6"/>
              </a:solidFill>
              <a:latin typeface="Times New Roman" panose="02020603050405020304" charset="0"/>
              <a:cs typeface="Times New Roman" panose="02020603050405020304" charset="0"/>
            </a:endParaRPr>
          </a:p>
          <a:p>
            <a:pPr marL="457200" lvl="1" indent="0" algn="l" rtl="0">
              <a:spcBef>
                <a:spcPts val="0"/>
              </a:spcBef>
              <a:spcAft>
                <a:spcPts val="0"/>
              </a:spcAft>
              <a:buClr>
                <a:srgbClr val="011635"/>
              </a:buClr>
              <a:buFont typeface="Arial" panose="020B0604020202020204" pitchFamily="34" charset="0"/>
            </a:pPr>
            <a:endParaRPr lang="en-US" altLang="en-US" sz="1600" b="1">
              <a:solidFill>
                <a:schemeClr val="accent6"/>
              </a:solidFill>
              <a:latin typeface="Times New Roman" panose="02020603050405020304" charset="0"/>
              <a:cs typeface="Times New Roman" panose="02020603050405020304" charset="0"/>
            </a:endParaRPr>
          </a:p>
          <a:p>
            <a:pPr marL="457200" lvl="1" indent="0" algn="l" rtl="0">
              <a:spcBef>
                <a:spcPts val="0"/>
              </a:spcBef>
              <a:spcAft>
                <a:spcPts val="0"/>
              </a:spcAft>
              <a:buClr>
                <a:srgbClr val="011635"/>
              </a:buClr>
              <a:buFont typeface="Arial" panose="020B0604020202020204" pitchFamily="34" charset="0"/>
            </a:pPr>
            <a:endParaRPr lang="en-US" altLang="en-US" sz="1600">
              <a:solidFill>
                <a:schemeClr val="accent6"/>
              </a:solidFill>
              <a:latin typeface="Times New Roman" panose="02020603050405020304" charset="0"/>
              <a:cs typeface="Times New Roman" panose="02020603050405020304" charset="0"/>
            </a:endParaRPr>
          </a:p>
        </p:txBody>
      </p:sp>
      <p:sp>
        <p:nvSpPr>
          <p:cNvPr id="1538" name="Google Shape;1538;p57"/>
          <p:cNvSpPr txBox="1"/>
          <p:nvPr/>
        </p:nvSpPr>
        <p:spPr>
          <a:xfrm>
            <a:off x="2826385" y="112268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MỤC ĐÍCH</a:t>
            </a:r>
            <a:r>
              <a:rPr lang="en-GB" sz="1800" b="1">
                <a:sym typeface="+mn-ea"/>
              </a:rPr>
              <a:t>—</a:t>
            </a:r>
            <a:endParaRPr lang="en-US" altLang="en-GB" sz="1800" b="1"/>
          </a:p>
        </p:txBody>
      </p:sp>
      <p:sp>
        <p:nvSpPr>
          <p:cNvPr id="4" name="Right Arrow 3"/>
          <p:cNvSpPr/>
          <p:nvPr/>
        </p:nvSpPr>
        <p:spPr>
          <a:xfrm>
            <a:off x="1842135" y="2842895"/>
            <a:ext cx="197485" cy="85725"/>
          </a:xfrm>
          <a:prstGeom prst="rightArrow">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 name="Right Arrow 1"/>
          <p:cNvSpPr/>
          <p:nvPr/>
        </p:nvSpPr>
        <p:spPr>
          <a:xfrm>
            <a:off x="3210560" y="4310380"/>
            <a:ext cx="197485" cy="85725"/>
          </a:xfrm>
          <a:prstGeom prst="rightArrow">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 name="Right Arrow 2"/>
          <p:cNvSpPr/>
          <p:nvPr/>
        </p:nvSpPr>
        <p:spPr>
          <a:xfrm>
            <a:off x="3210560" y="4565015"/>
            <a:ext cx="197485" cy="85725"/>
          </a:xfrm>
          <a:prstGeom prst="rightArrow">
            <a:avLst/>
          </a:prstGeom>
          <a:solidFill>
            <a:schemeClr val="bg2"/>
          </a:solidFill>
          <a:ln>
            <a:solidFill>
              <a:schemeClr val="bg2"/>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37">
                                            <p:txEl>
                                              <p:pRg st="2" end="2"/>
                                            </p:txEl>
                                          </p:spTgt>
                                        </p:tgtEl>
                                        <p:attrNameLst>
                                          <p:attrName>style.visibility</p:attrName>
                                        </p:attrNameLst>
                                      </p:cBhvr>
                                      <p:to>
                                        <p:strVal val="visible"/>
                                      </p:to>
                                    </p:set>
                                    <p:animEffect transition="in" filter="checkerboard(across)">
                                      <p:cBhvr>
                                        <p:cTn id="7" dur="500"/>
                                        <p:tgtEl>
                                          <p:spTgt spid="1537">
                                            <p:txEl>
                                              <p:pRg st="2" end="2"/>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537">
                                            <p:txEl>
                                              <p:pRg st="3" end="3"/>
                                            </p:txEl>
                                          </p:spTgt>
                                        </p:tgtEl>
                                        <p:attrNameLst>
                                          <p:attrName>style.visibility</p:attrName>
                                        </p:attrNameLst>
                                      </p:cBhvr>
                                      <p:to>
                                        <p:strVal val="visible"/>
                                      </p:to>
                                    </p:set>
                                    <p:animEffect transition="in" filter="checkerboard(across)">
                                      <p:cBhvr>
                                        <p:cTn id="10" dur="500"/>
                                        <p:tgtEl>
                                          <p:spTgt spid="1537">
                                            <p:txEl>
                                              <p:pRg st="3" end="3"/>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537">
                                            <p:txEl>
                                              <p:pRg st="4" end="4"/>
                                            </p:txEl>
                                          </p:spTgt>
                                        </p:tgtEl>
                                        <p:attrNameLst>
                                          <p:attrName>style.visibility</p:attrName>
                                        </p:attrNameLst>
                                      </p:cBhvr>
                                      <p:to>
                                        <p:strVal val="visible"/>
                                      </p:to>
                                    </p:set>
                                    <p:animEffect transition="in" filter="checkerboard(across)">
                                      <p:cBhvr>
                                        <p:cTn id="13" dur="500"/>
                                        <p:tgtEl>
                                          <p:spTgt spid="1537">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1537">
                                            <p:txEl>
                                              <p:pRg st="5" end="5"/>
                                            </p:txEl>
                                          </p:spTgt>
                                        </p:tgtEl>
                                        <p:attrNameLst>
                                          <p:attrName>style.visibility</p:attrName>
                                        </p:attrNameLst>
                                      </p:cBhvr>
                                      <p:to>
                                        <p:strVal val="visible"/>
                                      </p:to>
                                    </p:set>
                                    <p:animEffect transition="in" filter="checkerboard(across)">
                                      <p:cBhvr>
                                        <p:cTn id="16" dur="500"/>
                                        <p:tgtEl>
                                          <p:spTgt spid="1537">
                                            <p:txEl>
                                              <p:pRg st="5" end="5"/>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1537">
                                            <p:txEl>
                                              <p:pRg st="6" end="6"/>
                                            </p:txEl>
                                          </p:spTgt>
                                        </p:tgtEl>
                                        <p:attrNameLst>
                                          <p:attrName>style.visibility</p:attrName>
                                        </p:attrNameLst>
                                      </p:cBhvr>
                                      <p:to>
                                        <p:strVal val="visible"/>
                                      </p:to>
                                    </p:set>
                                    <p:animEffect transition="in" filter="checkerboard(across)">
                                      <p:cBhvr>
                                        <p:cTn id="19" dur="500"/>
                                        <p:tgtEl>
                                          <p:spTgt spid="1537">
                                            <p:txEl>
                                              <p:pRg st="6" end="6"/>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1537">
                                            <p:txEl>
                                              <p:pRg st="7" end="7"/>
                                            </p:txEl>
                                          </p:spTgt>
                                        </p:tgtEl>
                                        <p:attrNameLst>
                                          <p:attrName>style.visibility</p:attrName>
                                        </p:attrNameLst>
                                      </p:cBhvr>
                                      <p:to>
                                        <p:strVal val="visible"/>
                                      </p:to>
                                    </p:set>
                                    <p:animEffect transition="in" filter="checkerboard(across)">
                                      <p:cBhvr>
                                        <p:cTn id="22" dur="500"/>
                                        <p:tgtEl>
                                          <p:spTgt spid="1537">
                                            <p:txEl>
                                              <p:pRg st="7" end="7"/>
                                            </p:txEl>
                                          </p:spTgt>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checkerboard(across)">
                                      <p:cBhvr>
                                        <p:cTn id="25" dur="500"/>
                                        <p:tgtEl>
                                          <p:spTgt spid="4"/>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checkerboard(across)">
                                      <p:cBhvr>
                                        <p:cTn id="28" dur="500"/>
                                        <p:tgtEl>
                                          <p:spTgt spid="2"/>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checkerboard(across)">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1537">
                                            <p:txEl>
                                              <p:pRg st="1" end="1"/>
                                            </p:txEl>
                                          </p:spTgt>
                                        </p:tgtEl>
                                      </p:cBhvr>
                                    </p:animEffect>
                                    <p:set>
                                      <p:cBhvr>
                                        <p:cTn id="36" dur="1" fill="hold">
                                          <p:stCondLst>
                                            <p:cond delay="499"/>
                                          </p:stCondLst>
                                        </p:cTn>
                                        <p:tgtEl>
                                          <p:spTgt spid="1537">
                                            <p:txEl>
                                              <p:pRg st="1" end="1"/>
                                            </p:txEl>
                                          </p:spTgt>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1537">
                                            <p:txEl>
                                              <p:pRg st="2" end="2"/>
                                            </p:txEl>
                                          </p:spTgt>
                                        </p:tgtEl>
                                      </p:cBhvr>
                                    </p:animEffect>
                                    <p:set>
                                      <p:cBhvr>
                                        <p:cTn id="39" dur="1" fill="hold">
                                          <p:stCondLst>
                                            <p:cond delay="499"/>
                                          </p:stCondLst>
                                        </p:cTn>
                                        <p:tgtEl>
                                          <p:spTgt spid="1537">
                                            <p:txEl>
                                              <p:pRg st="2" end="2"/>
                                            </p:txEl>
                                          </p:spTgt>
                                        </p:tgtEl>
                                        <p:attrNameLst>
                                          <p:attrName>style.visibility</p:attrName>
                                        </p:attrNameLst>
                                      </p:cBhvr>
                                      <p:to>
                                        <p:strVal val="hidden"/>
                                      </p:to>
                                    </p:set>
                                  </p:childTnLst>
                                </p:cTn>
                              </p:par>
                              <p:par>
                                <p:cTn id="40" presetID="3" presetClass="exit" presetSubtype="10" fill="hold" nodeType="withEffect">
                                  <p:stCondLst>
                                    <p:cond delay="0"/>
                                  </p:stCondLst>
                                  <p:childTnLst>
                                    <p:animEffect transition="out" filter="blinds(horizontal)">
                                      <p:cBhvr>
                                        <p:cTn id="41" dur="500"/>
                                        <p:tgtEl>
                                          <p:spTgt spid="1537">
                                            <p:txEl>
                                              <p:pRg st="3" end="3"/>
                                            </p:txEl>
                                          </p:spTgt>
                                        </p:tgtEl>
                                      </p:cBhvr>
                                    </p:animEffect>
                                    <p:set>
                                      <p:cBhvr>
                                        <p:cTn id="42" dur="1" fill="hold">
                                          <p:stCondLst>
                                            <p:cond delay="499"/>
                                          </p:stCondLst>
                                        </p:cTn>
                                        <p:tgtEl>
                                          <p:spTgt spid="1537">
                                            <p:txEl>
                                              <p:pRg st="3" end="3"/>
                                            </p:txEl>
                                          </p:spTgt>
                                        </p:tgtEl>
                                        <p:attrNameLst>
                                          <p:attrName>style.visibility</p:attrName>
                                        </p:attrNameLst>
                                      </p:cBhvr>
                                      <p:to>
                                        <p:strVal val="hidden"/>
                                      </p:to>
                                    </p:set>
                                  </p:childTnLst>
                                </p:cTn>
                              </p:par>
                              <p:par>
                                <p:cTn id="43" presetID="3" presetClass="exit" presetSubtype="10" fill="hold" nodeType="withEffect">
                                  <p:stCondLst>
                                    <p:cond delay="0"/>
                                  </p:stCondLst>
                                  <p:childTnLst>
                                    <p:animEffect transition="out" filter="blinds(horizontal)">
                                      <p:cBhvr>
                                        <p:cTn id="44" dur="500"/>
                                        <p:tgtEl>
                                          <p:spTgt spid="1537">
                                            <p:txEl>
                                              <p:pRg st="4" end="4"/>
                                            </p:txEl>
                                          </p:spTgt>
                                        </p:tgtEl>
                                      </p:cBhvr>
                                    </p:animEffect>
                                    <p:set>
                                      <p:cBhvr>
                                        <p:cTn id="45" dur="1" fill="hold">
                                          <p:stCondLst>
                                            <p:cond delay="499"/>
                                          </p:stCondLst>
                                        </p:cTn>
                                        <p:tgtEl>
                                          <p:spTgt spid="1537">
                                            <p:txEl>
                                              <p:pRg st="4" end="4"/>
                                            </p:txEl>
                                          </p:spTgt>
                                        </p:tgtEl>
                                        <p:attrNameLst>
                                          <p:attrName>style.visibility</p:attrName>
                                        </p:attrNameLst>
                                      </p:cBhvr>
                                      <p:to>
                                        <p:strVal val="hidden"/>
                                      </p:to>
                                    </p:set>
                                  </p:childTnLst>
                                </p:cTn>
                              </p:par>
                              <p:par>
                                <p:cTn id="46" presetID="3" presetClass="exit" presetSubtype="10" fill="hold" nodeType="withEffect">
                                  <p:stCondLst>
                                    <p:cond delay="0"/>
                                  </p:stCondLst>
                                  <p:childTnLst>
                                    <p:animEffect transition="out" filter="blinds(horizontal)">
                                      <p:cBhvr>
                                        <p:cTn id="47" dur="500"/>
                                        <p:tgtEl>
                                          <p:spTgt spid="1537">
                                            <p:txEl>
                                              <p:pRg st="5" end="5"/>
                                            </p:txEl>
                                          </p:spTgt>
                                        </p:tgtEl>
                                      </p:cBhvr>
                                    </p:animEffect>
                                    <p:set>
                                      <p:cBhvr>
                                        <p:cTn id="48" dur="1" fill="hold">
                                          <p:stCondLst>
                                            <p:cond delay="499"/>
                                          </p:stCondLst>
                                        </p:cTn>
                                        <p:tgtEl>
                                          <p:spTgt spid="1537">
                                            <p:txEl>
                                              <p:pRg st="5" end="5"/>
                                            </p:txEl>
                                          </p:spTgt>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1537">
                                            <p:txEl>
                                              <p:pRg st="6" end="6"/>
                                            </p:txEl>
                                          </p:spTgt>
                                        </p:tgtEl>
                                      </p:cBhvr>
                                    </p:animEffect>
                                    <p:set>
                                      <p:cBhvr>
                                        <p:cTn id="51" dur="1" fill="hold">
                                          <p:stCondLst>
                                            <p:cond delay="499"/>
                                          </p:stCondLst>
                                        </p:cTn>
                                        <p:tgtEl>
                                          <p:spTgt spid="1537">
                                            <p:txEl>
                                              <p:pRg st="6" end="6"/>
                                            </p:txEl>
                                          </p:spTgt>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500"/>
                                        <p:tgtEl>
                                          <p:spTgt spid="1537">
                                            <p:txEl>
                                              <p:pRg st="7" end="7"/>
                                            </p:txEl>
                                          </p:spTgt>
                                        </p:tgtEl>
                                      </p:cBhvr>
                                    </p:animEffect>
                                    <p:set>
                                      <p:cBhvr>
                                        <p:cTn id="54" dur="1" fill="hold">
                                          <p:stCondLst>
                                            <p:cond delay="499"/>
                                          </p:stCondLst>
                                        </p:cTn>
                                        <p:tgtEl>
                                          <p:spTgt spid="1537">
                                            <p:txEl>
                                              <p:pRg st="7" end="7"/>
                                            </p:txEl>
                                          </p:spTgt>
                                        </p:tgtEl>
                                        <p:attrNameLst>
                                          <p:attrName>style.visibility</p:attrName>
                                        </p:attrNameLst>
                                      </p:cBhvr>
                                      <p:to>
                                        <p:strVal val="hidden"/>
                                      </p:to>
                                    </p:set>
                                  </p:childTnLst>
                                </p:cTn>
                              </p:par>
                              <p:par>
                                <p:cTn id="55" presetID="3" presetClass="exit" presetSubtype="10" fill="hold" grpId="2" nodeType="withEffect">
                                  <p:stCondLst>
                                    <p:cond delay="0"/>
                                  </p:stCondLst>
                                  <p:childTnLst>
                                    <p:animEffect transition="out" filter="blinds(horizontal)">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par>
                                <p:cTn id="58" presetID="3" presetClass="exit" presetSubtype="10" fill="hold" grpId="2" nodeType="withEffect">
                                  <p:stCondLst>
                                    <p:cond delay="0"/>
                                  </p:stCondLst>
                                  <p:childTnLst>
                                    <p:animEffect transition="out" filter="blinds(horizontal)">
                                      <p:cBhvr>
                                        <p:cTn id="59" dur="500"/>
                                        <p:tgtEl>
                                          <p:spTgt spid="2"/>
                                        </p:tgtEl>
                                      </p:cBhvr>
                                    </p:animEffect>
                                    <p:set>
                                      <p:cBhvr>
                                        <p:cTn id="60" dur="1" fill="hold">
                                          <p:stCondLst>
                                            <p:cond delay="499"/>
                                          </p:stCondLst>
                                        </p:cTn>
                                        <p:tgtEl>
                                          <p:spTgt spid="2"/>
                                        </p:tgtEl>
                                        <p:attrNameLst>
                                          <p:attrName>style.visibility</p:attrName>
                                        </p:attrNameLst>
                                      </p:cBhvr>
                                      <p:to>
                                        <p:strVal val="hidden"/>
                                      </p:to>
                                    </p:set>
                                  </p:childTnLst>
                                </p:cTn>
                              </p:par>
                              <p:par>
                                <p:cTn id="61" presetID="3" presetClass="exit" presetSubtype="10" fill="hold" grpId="2" nodeType="withEffect">
                                  <p:stCondLst>
                                    <p:cond delay="0"/>
                                  </p:stCondLst>
                                  <p:childTnLst>
                                    <p:animEffect transition="out" filter="blinds(horizontal)">
                                      <p:cBhvr>
                                        <p:cTn id="62" dur="500"/>
                                        <p:tgtEl>
                                          <p:spTgt spid="3"/>
                                        </p:tgtEl>
                                      </p:cBhvr>
                                    </p:animEffect>
                                    <p:set>
                                      <p:cBhvr>
                                        <p:cTn id="6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2" grpId="0" animBg="1"/>
      <p:bldP spid="2" grpId="1" animBg="1"/>
      <p:bldP spid="2" grpId="2" animBg="1"/>
      <p:bldP spid="3" grpId="0" animBg="1"/>
      <p:bldP spid="3" grpId="1" animBg="1"/>
      <p:bldP spid="3"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54"/>
          <p:cNvSpPr/>
          <p:nvPr/>
        </p:nvSpPr>
        <p:spPr>
          <a:xfrm>
            <a:off x="714799" y="474832"/>
            <a:ext cx="7704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4"/>
          <p:cNvSpPr/>
          <p:nvPr/>
        </p:nvSpPr>
        <p:spPr>
          <a:xfrm>
            <a:off x="720000" y="3646350"/>
            <a:ext cx="819300" cy="81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bg2">
                  <a:lumMod val="75000"/>
                  <a:lumOff val="25000"/>
                </a:schemeClr>
              </a:solidFill>
              <a:latin typeface="Quicksand" charset="0"/>
              <a:cs typeface="Quicksand" charset="0"/>
            </a:endParaRPr>
          </a:p>
        </p:txBody>
      </p:sp>
      <p:sp>
        <p:nvSpPr>
          <p:cNvPr id="1452" name="Google Shape;1452;p54"/>
          <p:cNvSpPr/>
          <p:nvPr/>
        </p:nvSpPr>
        <p:spPr>
          <a:xfrm>
            <a:off x="720000" y="1896675"/>
            <a:ext cx="819300" cy="81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bg2">
                  <a:lumMod val="75000"/>
                  <a:lumOff val="25000"/>
                </a:schemeClr>
              </a:solidFill>
              <a:latin typeface="Quicksand" charset="0"/>
              <a:cs typeface="Quicksand" charset="0"/>
            </a:endParaRPr>
          </a:p>
        </p:txBody>
      </p:sp>
      <p:sp>
        <p:nvSpPr>
          <p:cNvPr id="1453" name="Google Shape;1453;p54"/>
          <p:cNvSpPr txBox="1">
            <a:spLocks noGrp="1"/>
          </p:cNvSpPr>
          <p:nvPr>
            <p:ph type="subTitle" idx="1"/>
          </p:nvPr>
        </p:nvSpPr>
        <p:spPr>
          <a:xfrm>
            <a:off x="1705610" y="3756025"/>
            <a:ext cx="2865755" cy="70993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sz="1600" b="1">
                <a:solidFill>
                  <a:schemeClr val="bg2">
                    <a:lumMod val="75000"/>
                    <a:lumOff val="25000"/>
                  </a:schemeClr>
                </a:solidFill>
                <a:latin typeface="Quicksand" charset="0"/>
                <a:cs typeface="Quicksand" charset="0"/>
              </a:rPr>
              <a:t>MỤC ĐÍCH, NỘI DUNG THUẬT TOÁN FIREFLY ALGORITHM</a:t>
            </a:r>
          </a:p>
        </p:txBody>
      </p:sp>
      <p:sp>
        <p:nvSpPr>
          <p:cNvPr id="1455" name="Google Shape;1455;p54"/>
          <p:cNvSpPr txBox="1">
            <a:spLocks noGrp="1"/>
          </p:cNvSpPr>
          <p:nvPr>
            <p:ph type="title"/>
          </p:nvPr>
        </p:nvSpPr>
        <p:spPr>
          <a:xfrm>
            <a:off x="755047" y="3756025"/>
            <a:ext cx="738505" cy="58229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4000" b="1">
                <a:solidFill>
                  <a:schemeClr val="bg2">
                    <a:lumMod val="75000"/>
                    <a:lumOff val="25000"/>
                  </a:schemeClr>
                </a:solidFill>
                <a:latin typeface="Quicksand" charset="0"/>
                <a:cs typeface="Quicksand" charset="0"/>
              </a:rPr>
              <a:t>03</a:t>
            </a:r>
          </a:p>
        </p:txBody>
      </p:sp>
      <p:sp>
        <p:nvSpPr>
          <p:cNvPr id="1456" name="Google Shape;1456;p54"/>
          <p:cNvSpPr txBox="1">
            <a:spLocks noGrp="1"/>
          </p:cNvSpPr>
          <p:nvPr>
            <p:ph type="subTitle" idx="3"/>
          </p:nvPr>
        </p:nvSpPr>
        <p:spPr>
          <a:xfrm>
            <a:off x="6003925" y="3728085"/>
            <a:ext cx="2830195" cy="73787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GB" sz="1600" b="1">
                <a:solidFill>
                  <a:schemeClr val="bg2">
                    <a:lumMod val="75000"/>
                    <a:lumOff val="25000"/>
                  </a:schemeClr>
                </a:solidFill>
                <a:latin typeface="Quicksand" charset="0"/>
                <a:cs typeface="Quicksand" charset="0"/>
              </a:rPr>
              <a:t>THUẬT TOÁN, KẾT QUẢ THỰC NGHIỆM VÀ KẾT LUẬN</a:t>
            </a:r>
          </a:p>
        </p:txBody>
      </p:sp>
      <p:sp>
        <p:nvSpPr>
          <p:cNvPr id="1458" name="Google Shape;1458;p54"/>
          <p:cNvSpPr txBox="1">
            <a:spLocks noGrp="1"/>
          </p:cNvSpPr>
          <p:nvPr>
            <p:ph type="title" idx="15"/>
          </p:nvPr>
        </p:nvSpPr>
        <p:spPr>
          <a:xfrm>
            <a:off x="1518285" y="447040"/>
            <a:ext cx="7315835" cy="57277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ltLang="en-US" sz="2800" b="1">
                <a:latin typeface="Quicksand" charset="0"/>
                <a:cs typeface="Quicksand" charset="0"/>
                <a:sym typeface="+mn-ea"/>
              </a:rPr>
              <a:t>  CHƯƠNG 1: FIREFLY ALGORITHM</a:t>
            </a:r>
          </a:p>
        </p:txBody>
      </p:sp>
      <p:sp>
        <p:nvSpPr>
          <p:cNvPr id="1459" name="Google Shape;1459;p54"/>
          <p:cNvSpPr txBox="1">
            <a:spLocks noGrp="1"/>
          </p:cNvSpPr>
          <p:nvPr>
            <p:ph type="subTitle" idx="6"/>
          </p:nvPr>
        </p:nvSpPr>
        <p:spPr>
          <a:xfrm>
            <a:off x="1705610" y="1841500"/>
            <a:ext cx="2451735" cy="73025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lang="en-US" altLang="en-GB" sz="1600" b="1">
              <a:solidFill>
                <a:schemeClr val="bg2">
                  <a:lumMod val="75000"/>
                  <a:lumOff val="25000"/>
                </a:schemeClr>
              </a:solidFill>
              <a:latin typeface="Quicksand" charset="0"/>
              <a:cs typeface="Quicksand" charset="0"/>
            </a:endParaRPr>
          </a:p>
          <a:p>
            <a:pPr marL="0" lvl="0" indent="0" algn="l" rtl="0">
              <a:spcBef>
                <a:spcPts val="0"/>
              </a:spcBef>
              <a:spcAft>
                <a:spcPts val="0"/>
              </a:spcAft>
              <a:buNone/>
            </a:pPr>
            <a:r>
              <a:rPr lang="en-US" altLang="en-GB" sz="1600" b="1">
                <a:solidFill>
                  <a:schemeClr val="bg2">
                    <a:lumMod val="75000"/>
                    <a:lumOff val="25000"/>
                  </a:schemeClr>
                </a:solidFill>
                <a:latin typeface="Quicksand" charset="0"/>
                <a:cs typeface="Quicksand" charset="0"/>
              </a:rPr>
              <a:t>GIỚI THIỆU THUẬT TOÁN</a:t>
            </a:r>
          </a:p>
        </p:txBody>
      </p:sp>
      <p:sp>
        <p:nvSpPr>
          <p:cNvPr id="1461" name="Google Shape;1461;p54"/>
          <p:cNvSpPr txBox="1">
            <a:spLocks noGrp="1"/>
          </p:cNvSpPr>
          <p:nvPr>
            <p:ph type="title" idx="8"/>
          </p:nvPr>
        </p:nvSpPr>
        <p:spPr>
          <a:xfrm>
            <a:off x="859800" y="2000663"/>
            <a:ext cx="539700" cy="469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4000" b="1">
                <a:solidFill>
                  <a:schemeClr val="bg2">
                    <a:lumMod val="75000"/>
                    <a:lumOff val="25000"/>
                  </a:schemeClr>
                </a:solidFill>
                <a:latin typeface="Quicksand" charset="0"/>
                <a:cs typeface="Quicksand" charset="0"/>
              </a:rPr>
              <a:t>01</a:t>
            </a:r>
          </a:p>
        </p:txBody>
      </p:sp>
      <p:sp>
        <p:nvSpPr>
          <p:cNvPr id="1462" name="Google Shape;1462;p54"/>
          <p:cNvSpPr txBox="1">
            <a:spLocks noGrp="1"/>
          </p:cNvSpPr>
          <p:nvPr>
            <p:ph type="subTitle" idx="9"/>
          </p:nvPr>
        </p:nvSpPr>
        <p:spPr>
          <a:xfrm>
            <a:off x="6092825" y="1841500"/>
            <a:ext cx="2331085" cy="46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lang="en-US" altLang="en-GB" sz="1600" b="1">
              <a:solidFill>
                <a:schemeClr val="bg2">
                  <a:lumMod val="75000"/>
                  <a:lumOff val="25000"/>
                </a:schemeClr>
              </a:solidFill>
              <a:latin typeface="Quicksand" charset="0"/>
              <a:cs typeface="Quicksand" charset="0"/>
            </a:endParaRPr>
          </a:p>
          <a:p>
            <a:pPr marL="0" lvl="0" indent="0" algn="l" rtl="0">
              <a:spcBef>
                <a:spcPts val="0"/>
              </a:spcBef>
              <a:spcAft>
                <a:spcPts val="0"/>
              </a:spcAft>
              <a:buNone/>
            </a:pPr>
            <a:r>
              <a:rPr lang="en-US" altLang="en-GB" sz="1600" b="1">
                <a:solidFill>
                  <a:schemeClr val="bg2">
                    <a:lumMod val="75000"/>
                    <a:lumOff val="25000"/>
                  </a:schemeClr>
                </a:solidFill>
                <a:latin typeface="Quicksand" charset="0"/>
                <a:cs typeface="Quicksand" charset="0"/>
              </a:rPr>
              <a:t>ĐỘNG LỰC ĐỀ XUẤT</a:t>
            </a:r>
          </a:p>
        </p:txBody>
      </p:sp>
      <p:sp>
        <p:nvSpPr>
          <p:cNvPr id="1464" name="Google Shape;1464;p54"/>
          <p:cNvSpPr/>
          <p:nvPr/>
        </p:nvSpPr>
        <p:spPr>
          <a:xfrm>
            <a:off x="4986600" y="3646350"/>
            <a:ext cx="819300" cy="81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bg2">
                  <a:lumMod val="75000"/>
                  <a:lumOff val="25000"/>
                </a:schemeClr>
              </a:solidFill>
              <a:latin typeface="Quicksand" charset="0"/>
              <a:cs typeface="Quicksand" charset="0"/>
            </a:endParaRPr>
          </a:p>
        </p:txBody>
      </p:sp>
      <p:sp>
        <p:nvSpPr>
          <p:cNvPr id="1465" name="Google Shape;1465;p54"/>
          <p:cNvSpPr/>
          <p:nvPr/>
        </p:nvSpPr>
        <p:spPr>
          <a:xfrm>
            <a:off x="4986600" y="1896675"/>
            <a:ext cx="819300" cy="8193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b="1">
              <a:solidFill>
                <a:schemeClr val="bg2">
                  <a:lumMod val="75000"/>
                  <a:lumOff val="25000"/>
                </a:schemeClr>
              </a:solidFill>
              <a:latin typeface="Quicksand" charset="0"/>
              <a:cs typeface="Quicksand" charset="0"/>
            </a:endParaRPr>
          </a:p>
        </p:txBody>
      </p:sp>
      <p:sp>
        <p:nvSpPr>
          <p:cNvPr id="1466" name="Google Shape;1466;p54"/>
          <p:cNvSpPr txBox="1">
            <a:spLocks noGrp="1"/>
          </p:cNvSpPr>
          <p:nvPr>
            <p:ph type="title" idx="5"/>
          </p:nvPr>
        </p:nvSpPr>
        <p:spPr>
          <a:xfrm>
            <a:off x="5012075" y="3756025"/>
            <a:ext cx="818515" cy="60642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4000" b="1">
                <a:solidFill>
                  <a:schemeClr val="bg2">
                    <a:lumMod val="75000"/>
                    <a:lumOff val="25000"/>
                  </a:schemeClr>
                </a:solidFill>
                <a:latin typeface="Quicksand" charset="0"/>
                <a:cs typeface="Quicksand" charset="0"/>
              </a:rPr>
              <a:t>04</a:t>
            </a:r>
          </a:p>
        </p:txBody>
      </p:sp>
      <p:sp>
        <p:nvSpPr>
          <p:cNvPr id="1467" name="Google Shape;1467;p54"/>
          <p:cNvSpPr txBox="1">
            <a:spLocks noGrp="1"/>
          </p:cNvSpPr>
          <p:nvPr>
            <p:ph type="title" idx="14"/>
          </p:nvPr>
        </p:nvSpPr>
        <p:spPr>
          <a:xfrm>
            <a:off x="5012075" y="1973476"/>
            <a:ext cx="768350" cy="72771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4000" b="1">
                <a:solidFill>
                  <a:schemeClr val="bg2">
                    <a:lumMod val="75000"/>
                    <a:lumOff val="25000"/>
                  </a:schemeClr>
                </a:solidFill>
                <a:latin typeface="Quicksand" charset="0"/>
                <a:cs typeface="Quicksand" charset="0"/>
              </a:rPr>
              <a:t>02</a:t>
            </a:r>
          </a:p>
        </p:txBody>
      </p:sp>
      <p:grpSp>
        <p:nvGrpSpPr>
          <p:cNvPr id="1468" name="Google Shape;1468;p54"/>
          <p:cNvGrpSpPr/>
          <p:nvPr/>
        </p:nvGrpSpPr>
        <p:grpSpPr>
          <a:xfrm>
            <a:off x="7631947" y="649694"/>
            <a:ext cx="636814" cy="120078"/>
            <a:chOff x="8209059" y="198000"/>
            <a:chExt cx="636814" cy="120078"/>
          </a:xfrm>
        </p:grpSpPr>
        <p:sp>
          <p:nvSpPr>
            <p:cNvPr id="1469" name="Google Shape;1469;p54"/>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4"/>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4"/>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458"/>
                                        </p:tgtEl>
                                        <p:attrNameLst>
                                          <p:attrName>style.visibility</p:attrName>
                                        </p:attrNameLst>
                                      </p:cBhvr>
                                      <p:to>
                                        <p:strVal val="visible"/>
                                      </p:to>
                                    </p:set>
                                    <p:anim calcmode="lin" valueType="num">
                                      <p:cBhvr additive="base">
                                        <p:cTn id="7" dur="1000"/>
                                        <p:tgtEl>
                                          <p:spTgt spid="145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52"/>
                                        </p:tgtEl>
                                        <p:attrNameLst>
                                          <p:attrName>style.visibility</p:attrName>
                                        </p:attrNameLst>
                                      </p:cBhvr>
                                      <p:to>
                                        <p:strVal val="visible"/>
                                      </p:to>
                                    </p:set>
                                    <p:anim calcmode="lin" valueType="num">
                                      <p:cBhvr additive="base">
                                        <p:cTn id="12" dur="1000"/>
                                        <p:tgtEl>
                                          <p:spTgt spid="1452"/>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1459"/>
                                        </p:tgtEl>
                                        <p:attrNameLst>
                                          <p:attrName>style.visibility</p:attrName>
                                        </p:attrNameLst>
                                      </p:cBhvr>
                                      <p:to>
                                        <p:strVal val="visible"/>
                                      </p:to>
                                    </p:set>
                                    <p:animEffect transition="in" filter="fade">
                                      <p:cBhvr>
                                        <p:cTn id="15" dur="1000"/>
                                        <p:tgtEl>
                                          <p:spTgt spid="1459"/>
                                        </p:tgtEl>
                                      </p:cBhvr>
                                    </p:animEffect>
                                  </p:childTnLst>
                                </p:cTn>
                              </p:par>
                              <p:par>
                                <p:cTn id="16" presetID="10" presetClass="entr" presetSubtype="0" fill="hold" nodeType="withEffect">
                                  <p:stCondLst>
                                    <p:cond delay="0"/>
                                  </p:stCondLst>
                                  <p:childTnLst>
                                    <p:set>
                                      <p:cBhvr>
                                        <p:cTn id="17" dur="1" fill="hold">
                                          <p:stCondLst>
                                            <p:cond delay="0"/>
                                          </p:stCondLst>
                                        </p:cTn>
                                        <p:tgtEl>
                                          <p:spTgt spid="1461"/>
                                        </p:tgtEl>
                                        <p:attrNameLst>
                                          <p:attrName>style.visibility</p:attrName>
                                        </p:attrNameLst>
                                      </p:cBhvr>
                                      <p:to>
                                        <p:strVal val="visible"/>
                                      </p:to>
                                    </p:set>
                                    <p:animEffect transition="in" filter="fade">
                                      <p:cBhvr>
                                        <p:cTn id="18" dur="1000"/>
                                        <p:tgtEl>
                                          <p:spTgt spid="14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62"/>
                                        </p:tgtEl>
                                        <p:attrNameLst>
                                          <p:attrName>style.visibility</p:attrName>
                                        </p:attrNameLst>
                                      </p:cBhvr>
                                      <p:to>
                                        <p:strVal val="visible"/>
                                      </p:to>
                                    </p:set>
                                    <p:animEffect transition="in" filter="fade">
                                      <p:cBhvr>
                                        <p:cTn id="23" dur="1000"/>
                                        <p:tgtEl>
                                          <p:spTgt spid="1462"/>
                                        </p:tgtEl>
                                      </p:cBhvr>
                                    </p:animEffect>
                                  </p:childTnLst>
                                </p:cTn>
                              </p:par>
                              <p:par>
                                <p:cTn id="24" presetID="2" presetClass="entr" presetSubtype="2" fill="hold" nodeType="withEffect">
                                  <p:stCondLst>
                                    <p:cond delay="0"/>
                                  </p:stCondLst>
                                  <p:childTnLst>
                                    <p:set>
                                      <p:cBhvr>
                                        <p:cTn id="25" dur="1" fill="hold">
                                          <p:stCondLst>
                                            <p:cond delay="0"/>
                                          </p:stCondLst>
                                        </p:cTn>
                                        <p:tgtEl>
                                          <p:spTgt spid="1465"/>
                                        </p:tgtEl>
                                        <p:attrNameLst>
                                          <p:attrName>style.visibility</p:attrName>
                                        </p:attrNameLst>
                                      </p:cBhvr>
                                      <p:to>
                                        <p:strVal val="visible"/>
                                      </p:to>
                                    </p:set>
                                    <p:anim calcmode="lin" valueType="num">
                                      <p:cBhvr additive="base">
                                        <p:cTn id="26" dur="1000"/>
                                        <p:tgtEl>
                                          <p:spTgt spid="1465"/>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1467"/>
                                        </p:tgtEl>
                                        <p:attrNameLst>
                                          <p:attrName>style.visibility</p:attrName>
                                        </p:attrNameLst>
                                      </p:cBhvr>
                                      <p:to>
                                        <p:strVal val="visible"/>
                                      </p:to>
                                    </p:set>
                                    <p:animEffect transition="in" filter="fade">
                                      <p:cBhvr>
                                        <p:cTn id="29" dur="1000"/>
                                        <p:tgtEl>
                                          <p:spTgt spid="1467"/>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51"/>
                                        </p:tgtEl>
                                        <p:attrNameLst>
                                          <p:attrName>style.visibility</p:attrName>
                                        </p:attrNameLst>
                                      </p:cBhvr>
                                      <p:to>
                                        <p:strVal val="visible"/>
                                      </p:to>
                                    </p:set>
                                    <p:anim calcmode="lin" valueType="num">
                                      <p:cBhvr additive="base">
                                        <p:cTn id="34" dur="1000"/>
                                        <p:tgtEl>
                                          <p:spTgt spid="1451"/>
                                        </p:tgtEl>
                                        <p:attrNameLst>
                                          <p:attrName>ppt_x</p:attrName>
                                        </p:attrNameLst>
                                      </p:cBhvr>
                                      <p:tavLst>
                                        <p:tav tm="0">
                                          <p:val>
                                            <p:strVal val="#ppt_x-1"/>
                                          </p:val>
                                        </p:tav>
                                        <p:tav tm="100000">
                                          <p:val>
                                            <p:strVal val="#ppt_x"/>
                                          </p:val>
                                        </p:tav>
                                      </p:tavLst>
                                    </p:anim>
                                  </p:childTnLst>
                                </p:cTn>
                              </p:par>
                              <p:par>
                                <p:cTn id="35" presetID="10" presetClass="entr" presetSubtype="0" fill="hold" nodeType="withEffect">
                                  <p:stCondLst>
                                    <p:cond delay="0"/>
                                  </p:stCondLst>
                                  <p:childTnLst>
                                    <p:set>
                                      <p:cBhvr>
                                        <p:cTn id="36" dur="1" fill="hold">
                                          <p:stCondLst>
                                            <p:cond delay="0"/>
                                          </p:stCondLst>
                                        </p:cTn>
                                        <p:tgtEl>
                                          <p:spTgt spid="1453"/>
                                        </p:tgtEl>
                                        <p:attrNameLst>
                                          <p:attrName>style.visibility</p:attrName>
                                        </p:attrNameLst>
                                      </p:cBhvr>
                                      <p:to>
                                        <p:strVal val="visible"/>
                                      </p:to>
                                    </p:set>
                                    <p:animEffect transition="in" filter="fade">
                                      <p:cBhvr>
                                        <p:cTn id="37" dur="1000"/>
                                        <p:tgtEl>
                                          <p:spTgt spid="1453"/>
                                        </p:tgtEl>
                                      </p:cBhvr>
                                    </p:animEffect>
                                  </p:childTnLst>
                                </p:cTn>
                              </p:par>
                              <p:par>
                                <p:cTn id="38" presetID="10" presetClass="entr" presetSubtype="0" fill="hold" nodeType="withEffect">
                                  <p:stCondLst>
                                    <p:cond delay="0"/>
                                  </p:stCondLst>
                                  <p:childTnLst>
                                    <p:set>
                                      <p:cBhvr>
                                        <p:cTn id="39" dur="1" fill="hold">
                                          <p:stCondLst>
                                            <p:cond delay="0"/>
                                          </p:stCondLst>
                                        </p:cTn>
                                        <p:tgtEl>
                                          <p:spTgt spid="1455"/>
                                        </p:tgtEl>
                                        <p:attrNameLst>
                                          <p:attrName>style.visibility</p:attrName>
                                        </p:attrNameLst>
                                      </p:cBhvr>
                                      <p:to>
                                        <p:strVal val="visible"/>
                                      </p:to>
                                    </p:set>
                                    <p:animEffect transition="in" filter="fade">
                                      <p:cBhvr>
                                        <p:cTn id="40" dur="1000"/>
                                        <p:tgtEl>
                                          <p:spTgt spid="145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56"/>
                                        </p:tgtEl>
                                        <p:attrNameLst>
                                          <p:attrName>style.visibility</p:attrName>
                                        </p:attrNameLst>
                                      </p:cBhvr>
                                      <p:to>
                                        <p:strVal val="visible"/>
                                      </p:to>
                                    </p:set>
                                    <p:anim calcmode="lin" valueType="num">
                                      <p:cBhvr additive="base">
                                        <p:cTn id="45" dur="1000"/>
                                        <p:tgtEl>
                                          <p:spTgt spid="1456"/>
                                        </p:tgtEl>
                                        <p:attrNameLst>
                                          <p:attrName>ppt_x</p:attrName>
                                        </p:attrNameLst>
                                      </p:cBhvr>
                                      <p:tavLst>
                                        <p:tav tm="0">
                                          <p:val>
                                            <p:strVal val="#ppt_x+1"/>
                                          </p:val>
                                        </p:tav>
                                        <p:tav tm="100000">
                                          <p:val>
                                            <p:strVal val="#ppt_x"/>
                                          </p:val>
                                        </p:tav>
                                      </p:tavLst>
                                    </p:anim>
                                  </p:childTnLst>
                                </p:cTn>
                              </p:par>
                              <p:par>
                                <p:cTn id="46" presetID="10" presetClass="entr" presetSubtype="0" fill="hold" nodeType="withEffect">
                                  <p:stCondLst>
                                    <p:cond delay="0"/>
                                  </p:stCondLst>
                                  <p:childTnLst>
                                    <p:set>
                                      <p:cBhvr>
                                        <p:cTn id="47" dur="1" fill="hold">
                                          <p:stCondLst>
                                            <p:cond delay="0"/>
                                          </p:stCondLst>
                                        </p:cTn>
                                        <p:tgtEl>
                                          <p:spTgt spid="1464"/>
                                        </p:tgtEl>
                                        <p:attrNameLst>
                                          <p:attrName>style.visibility</p:attrName>
                                        </p:attrNameLst>
                                      </p:cBhvr>
                                      <p:to>
                                        <p:strVal val="visible"/>
                                      </p:to>
                                    </p:set>
                                    <p:animEffect transition="in" filter="fade">
                                      <p:cBhvr>
                                        <p:cTn id="48" dur="1000"/>
                                        <p:tgtEl>
                                          <p:spTgt spid="1464"/>
                                        </p:tgtEl>
                                      </p:cBhvr>
                                    </p:animEffect>
                                  </p:childTnLst>
                                </p:cTn>
                              </p:par>
                              <p:par>
                                <p:cTn id="49" presetID="10" presetClass="entr" presetSubtype="0" fill="hold" nodeType="withEffect">
                                  <p:stCondLst>
                                    <p:cond delay="0"/>
                                  </p:stCondLst>
                                  <p:childTnLst>
                                    <p:set>
                                      <p:cBhvr>
                                        <p:cTn id="50" dur="1" fill="hold">
                                          <p:stCondLst>
                                            <p:cond delay="0"/>
                                          </p:stCondLst>
                                        </p:cTn>
                                        <p:tgtEl>
                                          <p:spTgt spid="1466"/>
                                        </p:tgtEl>
                                        <p:attrNameLst>
                                          <p:attrName>style.visibility</p:attrName>
                                        </p:attrNameLst>
                                      </p:cBhvr>
                                      <p:to>
                                        <p:strVal val="visible"/>
                                      </p:to>
                                    </p:set>
                                    <p:animEffect transition="in" filter="fade">
                                      <p:cBhvr>
                                        <p:cTn id="51" dur="1000"/>
                                        <p:tgtEl>
                                          <p:spTgt spid="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284480" y="247015"/>
            <a:ext cx="1125220" cy="1193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452755" y="390525"/>
            <a:ext cx="831215" cy="88138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3</a:t>
            </a:r>
            <a:endParaRPr lang="en-GB" sz="5400" b="1">
              <a:solidFill>
                <a:schemeClr val="bg2"/>
              </a:solidFill>
              <a:latin typeface="Times New Roman" panose="02020603050405020304" charset="0"/>
              <a:cs typeface="Times New Roman" panose="02020603050405020304" charset="0"/>
            </a:endParaRPr>
          </a:p>
        </p:txBody>
      </p:sp>
      <p:sp>
        <p:nvSpPr>
          <p:cNvPr id="1831" name="Google Shape;1831;p60"/>
          <p:cNvSpPr/>
          <p:nvPr/>
        </p:nvSpPr>
        <p:spPr>
          <a:xfrm>
            <a:off x="1583690" y="303530"/>
            <a:ext cx="7421880" cy="49466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&amp; NỘI DUNG THUẬT TOÁN CUCKOO SEARCH</a:t>
            </a:r>
          </a:p>
        </p:txBody>
      </p:sp>
      <p:sp>
        <p:nvSpPr>
          <p:cNvPr id="1532" name="Google Shape;1532;p57"/>
          <p:cNvSpPr/>
          <p:nvPr/>
        </p:nvSpPr>
        <p:spPr>
          <a:xfrm>
            <a:off x="1482725" y="1029970"/>
            <a:ext cx="7449820" cy="3863340"/>
          </a:xfrm>
          <a:prstGeom prst="roundRect">
            <a:avLst>
              <a:gd name="adj" fmla="val 1850"/>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8180705" y="116586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708150" y="1440815"/>
            <a:ext cx="7173595" cy="33947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10000"/>
              </a:lnSpc>
              <a:spcBef>
                <a:spcPts val="0"/>
              </a:spcBef>
              <a:spcAft>
                <a:spcPts val="0"/>
              </a:spcAft>
              <a:buNone/>
            </a:pPr>
            <a:r>
              <a:rPr lang="en-US" altLang="en-US" sz="1600">
                <a:latin typeface="Times New Roman" panose="02020603050405020304" charset="0"/>
                <a:cs typeface="Times New Roman" panose="02020603050405020304" charset="0"/>
              </a:rPr>
              <a:t>-Thuật toán Cuckoo Search ra đời với mục tiêu mô phỏng hành vi thông minh của loài chim cúc cu và tận dụng đặc điểm độc đáo của Levy Flight để khắc phục các hạn chế của các thuật toán tối ưu hóa truyền thống. Một số mục đích chính và ứng dụng của thuật toán:</a:t>
            </a:r>
          </a:p>
          <a:p>
            <a:pPr marL="0" lvl="0" indent="0" algn="l" rtl="0">
              <a:spcBef>
                <a:spcPts val="0"/>
              </a:spcBef>
              <a:spcAft>
                <a:spcPts val="0"/>
              </a:spcAft>
              <a:buFont typeface="Wingdings" panose="05000000000000000000" charset="0"/>
            </a:pPr>
            <a:r>
              <a:rPr lang="en-US" altLang="en-US" sz="1600" b="1">
                <a:solidFill>
                  <a:schemeClr val="accent6"/>
                </a:solidFill>
                <a:latin typeface="Times New Roman" panose="02020603050405020304" charset="0"/>
                <a:cs typeface="Times New Roman" panose="02020603050405020304" charset="0"/>
              </a:rPr>
              <a:t> 4. Đơn giản hóa và khả năng mở rộng (Simplicity and Scalability)</a:t>
            </a:r>
          </a:p>
          <a:p>
            <a:pPr marL="0" lvl="0" indent="0" algn="l" rtl="0">
              <a:spcBef>
                <a:spcPts val="0"/>
              </a:spcBef>
              <a:spcAft>
                <a:spcPts val="0"/>
              </a:spcAft>
              <a:buFont typeface="Wingdings" panose="05000000000000000000" charset="0"/>
            </a:pPr>
            <a:r>
              <a:rPr lang="en-US" altLang="en-US" sz="1600" b="1">
                <a:solidFill>
                  <a:schemeClr val="accent6"/>
                </a:solidFill>
                <a:latin typeface="Times New Roman" panose="02020603050405020304" charset="0"/>
                <a:cs typeface="Times New Roman" panose="02020603050405020304" charset="0"/>
              </a:rPr>
              <a:t>- Lợi ích chính:</a:t>
            </a:r>
            <a:r>
              <a:rPr lang="en-US" altLang="en-US" sz="1600">
                <a:solidFill>
                  <a:schemeClr val="accent6"/>
                </a:solidFill>
                <a:latin typeface="Times New Roman" panose="02020603050405020304" charset="0"/>
                <a:cs typeface="Times New Roman" panose="02020603050405020304" charset="0"/>
              </a:rPr>
              <a:t>  </a:t>
            </a:r>
            <a:r>
              <a:rPr lang="en-US" altLang="en-US" sz="1600">
                <a:solidFill>
                  <a:schemeClr val="accent6"/>
                </a:solidFill>
                <a:latin typeface="Arial" panose="020B0604020202020204" pitchFamily="34" charset="0"/>
                <a:cs typeface="Arial" panose="020B0604020202020204" pitchFamily="34" charset="0"/>
              </a:rPr>
              <a:t>→  </a:t>
            </a:r>
            <a:r>
              <a:rPr lang="en-US" altLang="en-US" sz="1600">
                <a:solidFill>
                  <a:schemeClr val="accent6"/>
                </a:solidFill>
                <a:latin typeface="Times New Roman" panose="02020603050405020304" charset="0"/>
                <a:cs typeface="Times New Roman" panose="02020603050405020304" charset="0"/>
                <a:sym typeface="+mn-ea"/>
              </a:rPr>
              <a:t>Dễ dàng cài đặt</a:t>
            </a:r>
          </a:p>
          <a:p>
            <a:pPr marL="914400" lvl="2" indent="457200" algn="l" rtl="0">
              <a:spcBef>
                <a:spcPts val="0"/>
              </a:spcBef>
              <a:spcAft>
                <a:spcPts val="0"/>
              </a:spcAft>
              <a:buFont typeface="Wingdings" panose="05000000000000000000" charset="0"/>
            </a:pPr>
            <a:r>
              <a:rPr lang="en-US" altLang="en-US" sz="1600">
                <a:solidFill>
                  <a:schemeClr val="accent6"/>
                </a:solidFill>
                <a:latin typeface="Arial" panose="020B0604020202020204" pitchFamily="34" charset="0"/>
                <a:cs typeface="Arial" panose="020B0604020202020204" pitchFamily="34" charset="0"/>
                <a:sym typeface="+mn-ea"/>
              </a:rPr>
              <a:t>→  </a:t>
            </a:r>
            <a:r>
              <a:rPr lang="en-US" altLang="en-US" sz="1600">
                <a:solidFill>
                  <a:schemeClr val="accent6"/>
                </a:solidFill>
                <a:latin typeface="Times New Roman" panose="02020603050405020304" charset="0"/>
                <a:cs typeface="Times New Roman" panose="02020603050405020304" charset="0"/>
                <a:sym typeface="+mn-ea"/>
              </a:rPr>
              <a:t>Mở rộng linh hoạt    </a:t>
            </a:r>
          </a:p>
          <a:p>
            <a:pPr marL="0" lvl="0" indent="0" algn="l" rtl="0">
              <a:spcBef>
                <a:spcPts val="0"/>
              </a:spcBef>
              <a:spcAft>
                <a:spcPts val="0"/>
              </a:spcAft>
              <a:buFont typeface="Wingdings" panose="05000000000000000000" charset="0"/>
            </a:pPr>
            <a:r>
              <a:rPr lang="en-US" altLang="en-US" sz="1600" b="1">
                <a:solidFill>
                  <a:schemeClr val="accent6"/>
                </a:solidFill>
                <a:latin typeface="Times New Roman" panose="02020603050405020304" charset="0"/>
                <a:cs typeface="Times New Roman" panose="02020603050405020304" charset="0"/>
                <a:sym typeface="+mn-ea"/>
              </a:rPr>
              <a:t>- Ứng dụng:</a:t>
            </a:r>
            <a:r>
              <a:rPr lang="en-US" altLang="en-US" sz="1600">
                <a:solidFill>
                  <a:schemeClr val="accent6"/>
                </a:solidFill>
                <a:latin typeface="Times New Roman" panose="02020603050405020304" charset="0"/>
                <a:cs typeface="Times New Roman" panose="02020603050405020304" charset="0"/>
                <a:sym typeface="+mn-ea"/>
              </a:rPr>
              <a:t>  </a:t>
            </a:r>
            <a:r>
              <a:rPr lang="en-US" altLang="en-US" sz="1600">
                <a:solidFill>
                  <a:schemeClr val="accent6"/>
                </a:solidFill>
                <a:latin typeface="Arial" panose="020B0604020202020204" pitchFamily="34" charset="0"/>
                <a:cs typeface="Arial" panose="020B0604020202020204" pitchFamily="34" charset="0"/>
                <a:sym typeface="+mn-ea"/>
              </a:rPr>
              <a:t>→ </a:t>
            </a:r>
            <a:r>
              <a:rPr lang="en-US" altLang="en-US" sz="1600">
                <a:solidFill>
                  <a:schemeClr val="accent6"/>
                </a:solidFill>
                <a:latin typeface="Times New Roman" panose="02020603050405020304" charset="0"/>
                <a:cs typeface="Times New Roman" panose="02020603050405020304" charset="0"/>
                <a:sym typeface="+mn-ea"/>
              </a:rPr>
              <a:t>Hệ thống thông minh: CS được sử dụng trong hệ thống IoT và các ứng dụng tự động hóa để tối ưu hóa hiệu suất.</a:t>
            </a:r>
          </a:p>
          <a:p>
            <a:pPr marL="457200" lvl="1" indent="457200" algn="l" rtl="0">
              <a:spcBef>
                <a:spcPts val="0"/>
              </a:spcBef>
              <a:spcAft>
                <a:spcPts val="0"/>
              </a:spcAft>
              <a:buFont typeface="Wingdings" panose="05000000000000000000" charset="0"/>
            </a:pPr>
            <a:r>
              <a:rPr lang="en-US" altLang="en-US" sz="1600">
                <a:solidFill>
                  <a:schemeClr val="accent6"/>
                </a:solidFill>
                <a:latin typeface="Times New Roman" panose="02020603050405020304" charset="0"/>
                <a:cs typeface="Times New Roman" panose="02020603050405020304" charset="0"/>
                <a:sym typeface="+mn-ea"/>
              </a:rPr>
              <a:t>    → Big Data: CS được dùng để tối ưu hóa việc xử lý dữ liệu lớn và phân tích thông tin.                                                                                                 </a:t>
            </a:r>
          </a:p>
          <a:p>
            <a:pPr marL="914400" lvl="2" indent="457200" algn="l" rtl="0">
              <a:spcBef>
                <a:spcPts val="0"/>
              </a:spcBef>
              <a:spcAft>
                <a:spcPts val="0"/>
              </a:spcAft>
              <a:buFont typeface="Wingdings" panose="05000000000000000000" charset="0"/>
            </a:pPr>
            <a:endParaRPr lang="en-US" altLang="en-US" sz="1600">
              <a:solidFill>
                <a:schemeClr val="accent6"/>
              </a:solidFill>
              <a:latin typeface="Times New Roman" panose="02020603050405020304" charset="0"/>
              <a:cs typeface="Times New Roman" panose="02020603050405020304" charset="0"/>
            </a:endParaRPr>
          </a:p>
        </p:txBody>
      </p:sp>
      <p:sp>
        <p:nvSpPr>
          <p:cNvPr id="1538" name="Google Shape;1538;p57"/>
          <p:cNvSpPr txBox="1"/>
          <p:nvPr/>
        </p:nvSpPr>
        <p:spPr>
          <a:xfrm>
            <a:off x="2826385" y="112268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MỤC ĐÍCH</a:t>
            </a:r>
            <a:r>
              <a:rPr lang="en-GB" sz="1800" b="1">
                <a:sym typeface="+mn-ea"/>
              </a:rPr>
              <a:t>—</a:t>
            </a:r>
            <a:endParaRPr lang="en-US" altLang="en-GB" sz="1800" b="1"/>
          </a:p>
        </p:txBody>
      </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537">
                                            <p:txEl>
                                              <p:pRg st="1" end="1"/>
                                            </p:txEl>
                                          </p:spTgt>
                                        </p:tgtEl>
                                        <p:attrNameLst>
                                          <p:attrName>style.visibility</p:attrName>
                                        </p:attrNameLst>
                                      </p:cBhvr>
                                      <p:to>
                                        <p:strVal val="visible"/>
                                      </p:to>
                                    </p:set>
                                    <p:anim calcmode="lin" valueType="num">
                                      <p:cBhvr additive="base">
                                        <p:cTn id="7" dur="500" fill="hold"/>
                                        <p:tgtEl>
                                          <p:spTgt spid="153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7">
                                            <p:txEl>
                                              <p:pRg st="1" end="1"/>
                                            </p:txEl>
                                          </p:spTgt>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500" fill="hold">
                                          <p:stCondLst>
                                            <p:cond delay="0"/>
                                          </p:stCondLst>
                                        </p:cTn>
                                        <p:tgtEl>
                                          <p:spTgt spid="1537">
                                            <p:txEl>
                                              <p:pRg st="2" end="2"/>
                                            </p:txEl>
                                          </p:spTgt>
                                        </p:tgtEl>
                                        <p:attrNameLst>
                                          <p:attrName>style.visibility</p:attrName>
                                        </p:attrNameLst>
                                      </p:cBhvr>
                                      <p:to>
                                        <p:strVal val="visible"/>
                                      </p:to>
                                    </p:set>
                                    <p:anim calcmode="lin" valueType="num">
                                      <p:cBhvr additive="base">
                                        <p:cTn id="11" dur="500" fill="hold"/>
                                        <p:tgtEl>
                                          <p:spTgt spid="153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7">
                                            <p:txEl>
                                              <p:pRg st="2" end="2"/>
                                            </p:txEl>
                                          </p:spTgt>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500" fill="hold">
                                          <p:stCondLst>
                                            <p:cond delay="0"/>
                                          </p:stCondLst>
                                        </p:cTn>
                                        <p:tgtEl>
                                          <p:spTgt spid="1537">
                                            <p:txEl>
                                              <p:pRg st="3" end="3"/>
                                            </p:txEl>
                                          </p:spTgt>
                                        </p:tgtEl>
                                        <p:attrNameLst>
                                          <p:attrName>style.visibility</p:attrName>
                                        </p:attrNameLst>
                                      </p:cBhvr>
                                      <p:to>
                                        <p:strVal val="visible"/>
                                      </p:to>
                                    </p:set>
                                    <p:anim calcmode="lin" valueType="num">
                                      <p:cBhvr additive="base">
                                        <p:cTn id="15" dur="500" fill="hold"/>
                                        <p:tgtEl>
                                          <p:spTgt spid="153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37">
                                            <p:txEl>
                                              <p:pRg st="3" end="3"/>
                                            </p:txEl>
                                          </p:spTgt>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500" fill="hold">
                                          <p:stCondLst>
                                            <p:cond delay="0"/>
                                          </p:stCondLst>
                                        </p:cTn>
                                        <p:tgtEl>
                                          <p:spTgt spid="1537">
                                            <p:txEl>
                                              <p:pRg st="4" end="4"/>
                                            </p:txEl>
                                          </p:spTgt>
                                        </p:tgtEl>
                                        <p:attrNameLst>
                                          <p:attrName>style.visibility</p:attrName>
                                        </p:attrNameLst>
                                      </p:cBhvr>
                                      <p:to>
                                        <p:strVal val="visible"/>
                                      </p:to>
                                    </p:set>
                                    <p:anim calcmode="lin" valueType="num">
                                      <p:cBhvr additive="base">
                                        <p:cTn id="19" dur="500" fill="hold"/>
                                        <p:tgtEl>
                                          <p:spTgt spid="153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7">
                                            <p:txEl>
                                              <p:pRg st="4" end="4"/>
                                            </p:txEl>
                                          </p:spTgt>
                                        </p:tgtEl>
                                        <p:attrNameLst>
                                          <p:attrName>ppt_y</p:attrName>
                                        </p:attrNameLst>
                                      </p:cBhvr>
                                      <p:tavLst>
                                        <p:tav tm="0">
                                          <p:val>
                                            <p:strVal val="1+#ppt_h/2"/>
                                          </p:val>
                                        </p:tav>
                                        <p:tav tm="100000">
                                          <p:val>
                                            <p:strVal val="#ppt_y"/>
                                          </p:val>
                                        </p:tav>
                                      </p:tavLst>
                                    </p:anim>
                                  </p:childTnLst>
                                </p:cTn>
                              </p:par>
                              <p:par>
                                <p:cTn id="21" presetID="7" presetClass="entr" presetSubtype="4" fill="hold" nodeType="withEffect">
                                  <p:stCondLst>
                                    <p:cond delay="0"/>
                                  </p:stCondLst>
                                  <p:childTnLst>
                                    <p:set>
                                      <p:cBhvr>
                                        <p:cTn id="22" dur="500" fill="hold">
                                          <p:stCondLst>
                                            <p:cond delay="0"/>
                                          </p:stCondLst>
                                        </p:cTn>
                                        <p:tgtEl>
                                          <p:spTgt spid="1537">
                                            <p:txEl>
                                              <p:pRg st="5" end="5"/>
                                            </p:txEl>
                                          </p:spTgt>
                                        </p:tgtEl>
                                        <p:attrNameLst>
                                          <p:attrName>style.visibility</p:attrName>
                                        </p:attrNameLst>
                                      </p:cBhvr>
                                      <p:to>
                                        <p:strVal val="visible"/>
                                      </p:to>
                                    </p:set>
                                    <p:anim calcmode="lin" valueType="num">
                                      <p:cBhvr additive="base">
                                        <p:cTn id="23" dur="500" fill="hold"/>
                                        <p:tgtEl>
                                          <p:spTgt spid="1537">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1537">
                                            <p:txEl>
                                              <p:pRg st="1" end="1"/>
                                            </p:txEl>
                                          </p:spTgt>
                                        </p:tgtEl>
                                      </p:cBhvr>
                                    </p:animEffect>
                                    <p:set>
                                      <p:cBhvr>
                                        <p:cTn id="29" dur="1" fill="hold">
                                          <p:stCondLst>
                                            <p:cond delay="499"/>
                                          </p:stCondLst>
                                        </p:cTn>
                                        <p:tgtEl>
                                          <p:spTgt spid="1537">
                                            <p:txEl>
                                              <p:pRg st="1" end="1"/>
                                            </p:txEl>
                                          </p:spTgt>
                                        </p:tgtEl>
                                        <p:attrNameLst>
                                          <p:attrName>style.visibility</p:attrName>
                                        </p:attrNameLst>
                                      </p:cBhvr>
                                      <p:to>
                                        <p:strVal val="hidden"/>
                                      </p:to>
                                    </p:set>
                                  </p:childTnLst>
                                </p:cTn>
                              </p:par>
                              <p:par>
                                <p:cTn id="30" presetID="3" presetClass="exit" presetSubtype="10" fill="hold" nodeType="withEffect">
                                  <p:stCondLst>
                                    <p:cond delay="0"/>
                                  </p:stCondLst>
                                  <p:childTnLst>
                                    <p:animEffect transition="out" filter="blinds(horizontal)">
                                      <p:cBhvr>
                                        <p:cTn id="31" dur="500"/>
                                        <p:tgtEl>
                                          <p:spTgt spid="1537">
                                            <p:txEl>
                                              <p:pRg st="2" end="2"/>
                                            </p:txEl>
                                          </p:spTgt>
                                        </p:tgtEl>
                                      </p:cBhvr>
                                    </p:animEffect>
                                    <p:set>
                                      <p:cBhvr>
                                        <p:cTn id="32" dur="1" fill="hold">
                                          <p:stCondLst>
                                            <p:cond delay="499"/>
                                          </p:stCondLst>
                                        </p:cTn>
                                        <p:tgtEl>
                                          <p:spTgt spid="1537">
                                            <p:txEl>
                                              <p:pRg st="2" end="2"/>
                                            </p:txEl>
                                          </p:spTgt>
                                        </p:tgtEl>
                                        <p:attrNameLst>
                                          <p:attrName>style.visibility</p:attrName>
                                        </p:attrNameLst>
                                      </p:cBhvr>
                                      <p:to>
                                        <p:strVal val="hidden"/>
                                      </p:to>
                                    </p:set>
                                  </p:childTnLst>
                                </p:cTn>
                              </p:par>
                              <p:par>
                                <p:cTn id="33" presetID="3" presetClass="exit" presetSubtype="10" fill="hold" nodeType="withEffect">
                                  <p:stCondLst>
                                    <p:cond delay="0"/>
                                  </p:stCondLst>
                                  <p:childTnLst>
                                    <p:animEffect transition="out" filter="blinds(horizontal)">
                                      <p:cBhvr>
                                        <p:cTn id="34" dur="500"/>
                                        <p:tgtEl>
                                          <p:spTgt spid="1537">
                                            <p:txEl>
                                              <p:pRg st="3" end="3"/>
                                            </p:txEl>
                                          </p:spTgt>
                                        </p:tgtEl>
                                      </p:cBhvr>
                                    </p:animEffect>
                                    <p:set>
                                      <p:cBhvr>
                                        <p:cTn id="35" dur="1" fill="hold">
                                          <p:stCondLst>
                                            <p:cond delay="499"/>
                                          </p:stCondLst>
                                        </p:cTn>
                                        <p:tgtEl>
                                          <p:spTgt spid="1537">
                                            <p:txEl>
                                              <p:pRg st="3" end="3"/>
                                            </p:txEl>
                                          </p:spTgt>
                                        </p:tgtEl>
                                        <p:attrNameLst>
                                          <p:attrName>style.visibility</p:attrName>
                                        </p:attrNameLst>
                                      </p:cBhvr>
                                      <p:to>
                                        <p:strVal val="hidden"/>
                                      </p:to>
                                    </p:set>
                                  </p:childTnLst>
                                </p:cTn>
                              </p:par>
                              <p:par>
                                <p:cTn id="36" presetID="3" presetClass="exit" presetSubtype="10" fill="hold" nodeType="withEffect">
                                  <p:stCondLst>
                                    <p:cond delay="0"/>
                                  </p:stCondLst>
                                  <p:childTnLst>
                                    <p:animEffect transition="out" filter="blinds(horizontal)">
                                      <p:cBhvr>
                                        <p:cTn id="37" dur="500"/>
                                        <p:tgtEl>
                                          <p:spTgt spid="1537">
                                            <p:txEl>
                                              <p:pRg st="4" end="4"/>
                                            </p:txEl>
                                          </p:spTgt>
                                        </p:tgtEl>
                                      </p:cBhvr>
                                    </p:animEffect>
                                    <p:set>
                                      <p:cBhvr>
                                        <p:cTn id="38" dur="1" fill="hold">
                                          <p:stCondLst>
                                            <p:cond delay="499"/>
                                          </p:stCondLst>
                                        </p:cTn>
                                        <p:tgtEl>
                                          <p:spTgt spid="1537">
                                            <p:txEl>
                                              <p:pRg st="4" end="4"/>
                                            </p:txEl>
                                          </p:spTgt>
                                        </p:tgtEl>
                                        <p:attrNameLst>
                                          <p:attrName>style.visibility</p:attrName>
                                        </p:attrNameLst>
                                      </p:cBhvr>
                                      <p:to>
                                        <p:strVal val="hidden"/>
                                      </p:to>
                                    </p:set>
                                  </p:childTnLst>
                                </p:cTn>
                              </p:par>
                              <p:par>
                                <p:cTn id="39" presetID="3" presetClass="exit" presetSubtype="10" fill="hold" nodeType="withEffect">
                                  <p:stCondLst>
                                    <p:cond delay="0"/>
                                  </p:stCondLst>
                                  <p:childTnLst>
                                    <p:animEffect transition="out" filter="blinds(horizontal)">
                                      <p:cBhvr>
                                        <p:cTn id="40" dur="500"/>
                                        <p:tgtEl>
                                          <p:spTgt spid="1537">
                                            <p:txEl>
                                              <p:pRg st="5" end="5"/>
                                            </p:txEl>
                                          </p:spTgt>
                                        </p:tgtEl>
                                      </p:cBhvr>
                                    </p:animEffect>
                                    <p:set>
                                      <p:cBhvr>
                                        <p:cTn id="41" dur="1" fill="hold">
                                          <p:stCondLst>
                                            <p:cond delay="499"/>
                                          </p:stCondLst>
                                        </p:cTn>
                                        <p:tgtEl>
                                          <p:spTgt spid="1537">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831" name="Google Shape;1831;p60"/>
          <p:cNvSpPr/>
          <p:nvPr/>
        </p:nvSpPr>
        <p:spPr>
          <a:xfrm>
            <a:off x="1583690" y="303530"/>
            <a:ext cx="7421880" cy="49466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&amp; NỘI DUNG THUẬT TOÁN CUCKOO SEARCH</a:t>
            </a:r>
          </a:p>
        </p:txBody>
      </p:sp>
      <p:sp>
        <p:nvSpPr>
          <p:cNvPr id="1532" name="Google Shape;1532;p57"/>
          <p:cNvSpPr/>
          <p:nvPr/>
        </p:nvSpPr>
        <p:spPr>
          <a:xfrm>
            <a:off x="1482725" y="1029970"/>
            <a:ext cx="7449820" cy="3863340"/>
          </a:xfrm>
          <a:prstGeom prst="roundRect">
            <a:avLst>
              <a:gd name="adj" fmla="val 1850"/>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8180705" y="116586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708150" y="1440815"/>
            <a:ext cx="7173595" cy="33947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1. Các bước của thuật toán Cuckoo Search</a:t>
            </a:r>
          </a:p>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B1. Khởi tạo: </a:t>
            </a:r>
            <a:r>
              <a:rPr lang="en-US" altLang="en-US" sz="1600">
                <a:solidFill>
                  <a:schemeClr val="accent6"/>
                </a:solidFill>
                <a:latin typeface="Times New Roman" panose="02020603050405020304" charset="0"/>
                <a:cs typeface="Times New Roman" panose="02020603050405020304" charset="0"/>
                <a:sym typeface="+mn-ea"/>
              </a:rPr>
              <a:t>Chim cu gáy thích đẻ trứng vào tổ của các loài chim khác.</a:t>
            </a:r>
          </a:p>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B2. Chuyến bay Levy</a:t>
            </a:r>
            <a:r>
              <a:rPr lang="en-US" altLang="en-US" sz="1600">
                <a:solidFill>
                  <a:schemeClr val="accent6"/>
                </a:solidFill>
                <a:latin typeface="Times New Roman" panose="02020603050405020304" charset="0"/>
                <a:cs typeface="Times New Roman" panose="02020603050405020304" charset="0"/>
                <a:sym typeface="+mn-ea"/>
              </a:rPr>
              <a:t>: Đây là một chuyến bay hoặc đi bộ ngẫu nhiên. Các bước được xác định theo chiều dài bước có phân phối xác suất nhất định với các hướng ngẫu nhiên.</a:t>
            </a: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Chuyển động tiếp theo được xác định bởi vị trí hiện tại.</a:t>
            </a:r>
          </a:p>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B3. Tính toán thể lực</a:t>
            </a:r>
          </a:p>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B4. Chấm dứt</a:t>
            </a:r>
          </a:p>
          <a:p>
            <a:pPr marL="0" lvl="0" indent="0" algn="l" rtl="0">
              <a:lnSpc>
                <a:spcPct val="110000"/>
              </a:lnSpc>
              <a:spcBef>
                <a:spcPts val="0"/>
              </a:spcBef>
              <a:spcAft>
                <a:spcPts val="0"/>
              </a:spcAft>
              <a:buNone/>
            </a:pPr>
            <a:endParaRPr lang="en-US" altLang="en-US" sz="1600" b="1">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a:t>
            </a:r>
          </a:p>
          <a:p>
            <a:pPr marL="914400" lvl="2" indent="457200" algn="l" rtl="0">
              <a:spcBef>
                <a:spcPts val="0"/>
              </a:spcBef>
              <a:spcAft>
                <a:spcPts val="0"/>
              </a:spcAft>
              <a:buFont typeface="Wingdings" panose="05000000000000000000" charset="0"/>
            </a:pPr>
            <a:endParaRPr lang="en-US" altLang="en-US" sz="1600">
              <a:solidFill>
                <a:schemeClr val="accent6"/>
              </a:solidFill>
              <a:latin typeface="Times New Roman" panose="02020603050405020304" charset="0"/>
              <a:cs typeface="Times New Roman" panose="02020603050405020304" charset="0"/>
            </a:endParaRPr>
          </a:p>
        </p:txBody>
      </p:sp>
      <p:sp>
        <p:nvSpPr>
          <p:cNvPr id="1538" name="Google Shape;1538;p57"/>
          <p:cNvSpPr txBox="1"/>
          <p:nvPr/>
        </p:nvSpPr>
        <p:spPr>
          <a:xfrm>
            <a:off x="2826385" y="112268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NỘI DUNG THUẬT TOÁN</a:t>
            </a:r>
            <a:r>
              <a:rPr lang="en-GB" sz="1800" b="1">
                <a:sym typeface="+mn-ea"/>
              </a:rPr>
              <a:t>—</a:t>
            </a:r>
            <a:endParaRPr lang="en-US" altLang="en-GB" sz="1800" b="1">
              <a:sym typeface="+mn-ea"/>
            </a:endParaRPr>
          </a:p>
        </p:txBody>
      </p:sp>
      <p:sp>
        <p:nvSpPr>
          <p:cNvPr id="4" name="Google Shape;1675;p60">
            <a:extLst>
              <a:ext uri="{FF2B5EF4-FFF2-40B4-BE49-F238E27FC236}">
                <a16:creationId xmlns:a16="http://schemas.microsoft.com/office/drawing/2014/main" id="{E791BE85-4001-8090-3DA0-957D6D79DF05}"/>
              </a:ext>
            </a:extLst>
          </p:cNvPr>
          <p:cNvSpPr/>
          <p:nvPr/>
        </p:nvSpPr>
        <p:spPr>
          <a:xfrm>
            <a:off x="284480" y="247015"/>
            <a:ext cx="1125220" cy="1193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678;p60">
            <a:extLst>
              <a:ext uri="{FF2B5EF4-FFF2-40B4-BE49-F238E27FC236}">
                <a16:creationId xmlns:a16="http://schemas.microsoft.com/office/drawing/2014/main" id="{971D98D9-2199-7ED3-9615-9B6C1172BEED}"/>
              </a:ext>
            </a:extLst>
          </p:cNvPr>
          <p:cNvSpPr txBox="1">
            <a:spLocks/>
          </p:cNvSpPr>
          <p:nvPr/>
        </p:nvSpPr>
        <p:spPr>
          <a:xfrm>
            <a:off x="452755" y="390525"/>
            <a:ext cx="831215" cy="8813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7200"/>
              <a:buFont typeface="Bebas Neue" panose="020B0606020202050201"/>
              <a:buNone/>
              <a:defRPr sz="6000" b="0" i="0" u="none" strike="noStrike" cap="none">
                <a:solidFill>
                  <a:schemeClr val="dk2"/>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7200"/>
              <a:buFont typeface="Arial" panose="020B0604020202020204"/>
              <a:buNone/>
              <a:defRPr sz="7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3</a:t>
            </a:r>
            <a:endParaRPr lang="en-GB" sz="5400" b="1">
              <a:solidFill>
                <a:schemeClr val="bg2"/>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32"/>
                                        </p:tgtEl>
                                        <p:attrNameLst>
                                          <p:attrName>style.visibility</p:attrName>
                                        </p:attrNameLst>
                                      </p:cBhvr>
                                      <p:to>
                                        <p:strVal val="visible"/>
                                      </p:to>
                                    </p:set>
                                    <p:animEffect transition="in" filter="checkerboard(across)">
                                      <p:cBhvr>
                                        <p:cTn id="7" dur="500"/>
                                        <p:tgtEl>
                                          <p:spTgt spid="1532"/>
                                        </p:tgtEl>
                                      </p:cBhvr>
                                    </p:animEffect>
                                  </p:childTnLst>
                                </p:cTn>
                              </p:par>
                              <p:par>
                                <p:cTn id="8" presetID="5" presetClass="entr" presetSubtype="10" fill="hold" nodeType="withEffect">
                                  <p:stCondLst>
                                    <p:cond delay="0"/>
                                  </p:stCondLst>
                                  <p:childTnLst>
                                    <p:set>
                                      <p:cBhvr>
                                        <p:cTn id="9" dur="1" fill="hold">
                                          <p:stCondLst>
                                            <p:cond delay="0"/>
                                          </p:stCondLst>
                                        </p:cTn>
                                        <p:tgtEl>
                                          <p:spTgt spid="1533"/>
                                        </p:tgtEl>
                                        <p:attrNameLst>
                                          <p:attrName>style.visibility</p:attrName>
                                        </p:attrNameLst>
                                      </p:cBhvr>
                                      <p:to>
                                        <p:strVal val="visible"/>
                                      </p:to>
                                    </p:set>
                                    <p:animEffect transition="in" filter="checkerboard(across)">
                                      <p:cBhvr>
                                        <p:cTn id="10" dur="500"/>
                                        <p:tgtEl>
                                          <p:spTgt spid="153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537"/>
                                        </p:tgtEl>
                                        <p:attrNameLst>
                                          <p:attrName>style.visibility</p:attrName>
                                        </p:attrNameLst>
                                      </p:cBhvr>
                                      <p:to>
                                        <p:strVal val="visible"/>
                                      </p:to>
                                    </p:set>
                                    <p:animEffect transition="in" filter="checkerboard(across)">
                                      <p:cBhvr>
                                        <p:cTn id="13" dur="500"/>
                                        <p:tgtEl>
                                          <p:spTgt spid="153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38"/>
                                        </p:tgtEl>
                                        <p:attrNameLst>
                                          <p:attrName>style.visibility</p:attrName>
                                        </p:attrNameLst>
                                      </p:cBhvr>
                                      <p:to>
                                        <p:strVal val="visible"/>
                                      </p:to>
                                    </p:set>
                                    <p:animEffect transition="in" filter="checkerboard(across)">
                                      <p:cBhvr>
                                        <p:cTn id="16" dur="500"/>
                                        <p:tgtEl>
                                          <p:spTgt spid="1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 grpId="0" animBg="1"/>
      <p:bldP spid="1532" grpId="1" animBg="1"/>
      <p:bldP spid="1537" grpId="0"/>
      <p:bldP spid="1537" grpId="1"/>
      <p:bldP spid="1538" grpId="0"/>
      <p:bldP spid="153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1" name="Google Shape;3471;p81"/>
          <p:cNvSpPr txBox="1">
            <a:spLocks noGrp="1"/>
          </p:cNvSpPr>
          <p:nvPr>
            <p:ph type="title"/>
          </p:nvPr>
        </p:nvSpPr>
        <p:spPr>
          <a:xfrm>
            <a:off x="736600" y="2672715"/>
            <a:ext cx="7947660" cy="101473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sz="3200" b="1">
                <a:latin typeface="Times New Roman" panose="02020603050405020304" charset="0"/>
                <a:cs typeface="Times New Roman" panose="02020603050405020304" charset="0"/>
              </a:rPr>
              <a:t>THUẬT TOÁN, KẾT QUẢ THỰC NGHIỆM  </a:t>
            </a:r>
            <a:br>
              <a:rPr lang="en-US" altLang="en-GB" sz="3200" b="1">
                <a:latin typeface="Times New Roman" panose="02020603050405020304" charset="0"/>
                <a:cs typeface="Times New Roman" panose="02020603050405020304" charset="0"/>
              </a:rPr>
            </a:br>
            <a:r>
              <a:rPr lang="en-US" altLang="en-GB" sz="3200" b="1">
                <a:latin typeface="Times New Roman" panose="02020603050405020304" charset="0"/>
                <a:cs typeface="Times New Roman" panose="02020603050405020304" charset="0"/>
              </a:rPr>
              <a:t>&amp; KẾT LUẬN </a:t>
            </a:r>
          </a:p>
        </p:txBody>
      </p:sp>
      <p:sp>
        <p:nvSpPr>
          <p:cNvPr id="3472" name="Google Shape;3472;p81"/>
          <p:cNvSpPr txBox="1">
            <a:spLocks noGrp="1"/>
          </p:cNvSpPr>
          <p:nvPr>
            <p:ph type="subTitle" idx="1"/>
          </p:nvPr>
        </p:nvSpPr>
        <p:spPr>
          <a:xfrm>
            <a:off x="3049695" y="3935800"/>
            <a:ext cx="2729400" cy="598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ltLang="en-GB" sz="2000"/>
              <a:t>---CUCKOO SEARCH---</a:t>
            </a:r>
          </a:p>
        </p:txBody>
      </p:sp>
      <p:sp>
        <p:nvSpPr>
          <p:cNvPr id="1477" name="Google Shape;1477;p55"/>
          <p:cNvSpPr/>
          <p:nvPr/>
        </p:nvSpPr>
        <p:spPr>
          <a:xfrm>
            <a:off x="4111625" y="1235710"/>
            <a:ext cx="1197610" cy="118872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5400"/>
          </a:p>
        </p:txBody>
      </p:sp>
      <p:sp>
        <p:nvSpPr>
          <p:cNvPr id="1483" name="Google Shape;1483;p55"/>
          <p:cNvSpPr txBox="1"/>
          <p:nvPr/>
        </p:nvSpPr>
        <p:spPr>
          <a:xfrm>
            <a:off x="4213860" y="1440180"/>
            <a:ext cx="993775" cy="7804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Bebas Neue" panose="020B0606020202050201"/>
              <a:buNone/>
              <a:defRPr sz="3600" b="0" i="0" u="none" strike="noStrike" cap="none">
                <a:solidFill>
                  <a:schemeClr val="dk2"/>
                </a:solidFill>
                <a:latin typeface="Bebas Neue" panose="020B0606020202050201"/>
                <a:ea typeface="Bebas Neue" panose="020B0606020202050201"/>
                <a:cs typeface="Bebas Neue" panose="020B0606020202050201"/>
                <a:sym typeface="Bebas Neue" panose="020B0606020202050201"/>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GB" sz="5400"/>
              <a:t>0</a:t>
            </a:r>
            <a:r>
              <a:rPr lang="en-US" altLang="en-GB" sz="5400"/>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7"/>
                                        </p:tgtEl>
                                        <p:attrNameLst>
                                          <p:attrName>style.visibility</p:attrName>
                                        </p:attrNameLst>
                                      </p:cBhvr>
                                      <p:to>
                                        <p:strVal val="visible"/>
                                      </p:to>
                                    </p:set>
                                    <p:animEffect transition="in" filter="fade">
                                      <p:cBhvr>
                                        <p:cTn id="7" dur="1000"/>
                                        <p:tgtEl>
                                          <p:spTgt spid="1477"/>
                                        </p:tgtEl>
                                      </p:cBhvr>
                                    </p:animEffect>
                                  </p:childTnLst>
                                </p:cTn>
                              </p:par>
                              <p:par>
                                <p:cTn id="8" presetID="10" presetClass="entr" presetSubtype="0" fill="hold" nodeType="withEffect">
                                  <p:stCondLst>
                                    <p:cond delay="0"/>
                                  </p:stCondLst>
                                  <p:childTnLst>
                                    <p:set>
                                      <p:cBhvr>
                                        <p:cTn id="9" dur="1" fill="hold">
                                          <p:stCondLst>
                                            <p:cond delay="0"/>
                                          </p:stCondLst>
                                        </p:cTn>
                                        <p:tgtEl>
                                          <p:spTgt spid="1483"/>
                                        </p:tgtEl>
                                        <p:attrNameLst>
                                          <p:attrName>style.visibility</p:attrName>
                                        </p:attrNameLst>
                                      </p:cBhvr>
                                      <p:to>
                                        <p:strVal val="visible"/>
                                      </p:to>
                                    </p:set>
                                    <p:animEffect transition="in" filter="fade">
                                      <p:cBhvr>
                                        <p:cTn id="10" dur="1000"/>
                                        <p:tgtEl>
                                          <p:spTgt spid="14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71"/>
                                        </p:tgtEl>
                                        <p:attrNameLst>
                                          <p:attrName>style.visibility</p:attrName>
                                        </p:attrNameLst>
                                      </p:cBhvr>
                                      <p:to>
                                        <p:strVal val="visible"/>
                                      </p:to>
                                    </p:set>
                                    <p:animEffect transition="in" filter="fade">
                                      <p:cBhvr>
                                        <p:cTn id="15" dur="1000"/>
                                        <p:tgtEl>
                                          <p:spTgt spid="3471"/>
                                        </p:tgtEl>
                                      </p:cBhvr>
                                    </p:animEffect>
                                  </p:childTnLst>
                                </p:cTn>
                              </p:par>
                              <p:par>
                                <p:cTn id="16" presetID="10" presetClass="entr" presetSubtype="0" fill="hold" nodeType="withEffect">
                                  <p:stCondLst>
                                    <p:cond delay="0"/>
                                  </p:stCondLst>
                                  <p:childTnLst>
                                    <p:set>
                                      <p:cBhvr>
                                        <p:cTn id="17" dur="1" fill="hold">
                                          <p:stCondLst>
                                            <p:cond delay="0"/>
                                          </p:stCondLst>
                                        </p:cTn>
                                        <p:tgtEl>
                                          <p:spTgt spid="3472"/>
                                        </p:tgtEl>
                                        <p:attrNameLst>
                                          <p:attrName>style.visibility</p:attrName>
                                        </p:attrNameLst>
                                      </p:cBhvr>
                                      <p:to>
                                        <p:strVal val="visible"/>
                                      </p:to>
                                    </p:set>
                                    <p:animEffect transition="in" filter="fade">
                                      <p:cBhvr>
                                        <p:cTn id="18" dur="1000"/>
                                        <p:tgtEl>
                                          <p:spTgt spid="3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284480" y="247015"/>
            <a:ext cx="1125220" cy="1193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452755" y="390525"/>
            <a:ext cx="831215" cy="88138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4</a:t>
            </a:r>
            <a:endParaRPr lang="en-GB" sz="5400" b="1">
              <a:solidFill>
                <a:schemeClr val="bg2"/>
              </a:solidFill>
              <a:latin typeface="Times New Roman" panose="02020603050405020304" charset="0"/>
              <a:cs typeface="Times New Roman" panose="02020603050405020304" charset="0"/>
            </a:endParaRPr>
          </a:p>
        </p:txBody>
      </p:sp>
      <p:sp>
        <p:nvSpPr>
          <p:cNvPr id="1831" name="Google Shape;1831;p60"/>
          <p:cNvSpPr/>
          <p:nvPr/>
        </p:nvSpPr>
        <p:spPr>
          <a:xfrm>
            <a:off x="1583690" y="303530"/>
            <a:ext cx="7421880" cy="49466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THUẬT TOÁN, KẾT QUẢ THỰC NGHIỆM &amp; KẾT LUẬN</a:t>
            </a:r>
          </a:p>
        </p:txBody>
      </p:sp>
      <p:sp>
        <p:nvSpPr>
          <p:cNvPr id="1532" name="Google Shape;1532;p57"/>
          <p:cNvSpPr/>
          <p:nvPr/>
        </p:nvSpPr>
        <p:spPr>
          <a:xfrm>
            <a:off x="1482725" y="1029970"/>
            <a:ext cx="7449820" cy="3863340"/>
          </a:xfrm>
          <a:prstGeom prst="roundRect">
            <a:avLst>
              <a:gd name="adj" fmla="val 1850"/>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8180705" y="116586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708150" y="1440815"/>
            <a:ext cx="7173595" cy="339471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2. BÀI TOÁN TỐI ƯU: </a:t>
            </a: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Giả sử tìm Min của hàm số trong khoảng sau: </a:t>
            </a: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285750" lvl="0" indent="-285750" algn="l" rtl="0">
              <a:lnSpc>
                <a:spcPct val="110000"/>
              </a:lnSpc>
              <a:spcBef>
                <a:spcPts val="0"/>
              </a:spcBef>
              <a:spcAft>
                <a:spcPts val="0"/>
              </a:spcAft>
              <a:buFont typeface="Wingdings" panose="05000000000000000000" charset="0"/>
              <a:buChar char="v"/>
            </a:pPr>
            <a:r>
              <a:rPr lang="en-US" altLang="en-US" sz="1600">
                <a:solidFill>
                  <a:schemeClr val="accent6"/>
                </a:solidFill>
                <a:latin typeface="Times New Roman" panose="02020603050405020304" charset="0"/>
                <a:cs typeface="Times New Roman" panose="02020603050405020304" charset="0"/>
                <a:sym typeface="+mn-ea"/>
              </a:rPr>
              <a:t> Phân tích bài toán</a:t>
            </a:r>
          </a:p>
          <a:p>
            <a:pPr marL="285750" lvl="0" indent="-285750" algn="l" rtl="0">
              <a:lnSpc>
                <a:spcPct val="110000"/>
              </a:lnSpc>
              <a:spcBef>
                <a:spcPts val="0"/>
              </a:spcBef>
              <a:spcAft>
                <a:spcPts val="0"/>
              </a:spcAft>
              <a:buFont typeface="Arial" panose="020B0604020202020204" pitchFamily="34" charset="0"/>
              <a:buChar char="•"/>
            </a:pPr>
            <a:r>
              <a:rPr lang="en-US" altLang="en-US" sz="1600">
                <a:solidFill>
                  <a:schemeClr val="accent6"/>
                </a:solidFill>
                <a:latin typeface="Times New Roman" panose="02020603050405020304" charset="0"/>
                <a:cs typeface="Times New Roman" panose="02020603050405020304" charset="0"/>
                <a:sym typeface="+mn-ea"/>
              </a:rPr>
              <a:t> Hàm mục tiêu:   </a:t>
            </a:r>
          </a:p>
          <a:p>
            <a:pPr marL="285750" lvl="0" indent="-285750" algn="l" rtl="0">
              <a:lnSpc>
                <a:spcPct val="110000"/>
              </a:lnSpc>
              <a:spcBef>
                <a:spcPts val="0"/>
              </a:spcBef>
              <a:spcAft>
                <a:spcPts val="0"/>
              </a:spcAft>
              <a:buFont typeface="Arial" panose="020B0604020202020204" pitchFamily="34" charset="0"/>
              <a:buChar char="•"/>
            </a:pPr>
            <a:r>
              <a:rPr lang="en-US" altLang="en-US" sz="1600">
                <a:solidFill>
                  <a:schemeClr val="accent6"/>
                </a:solidFill>
                <a:latin typeface="Times New Roman" panose="02020603050405020304" charset="0"/>
                <a:cs typeface="Times New Roman" panose="02020603050405020304" charset="0"/>
                <a:sym typeface="+mn-ea"/>
              </a:rPr>
              <a:t> Phạm vi tìm kiếm: x∈[5,13]</a:t>
            </a:r>
          </a:p>
          <a:p>
            <a:pPr marL="285750" lvl="0" indent="-285750" algn="l" rtl="0">
              <a:lnSpc>
                <a:spcPct val="110000"/>
              </a:lnSpc>
              <a:spcBef>
                <a:spcPts val="0"/>
              </a:spcBef>
              <a:spcAft>
                <a:spcPts val="0"/>
              </a:spcAft>
              <a:buFont typeface="Arial" panose="020B0604020202020204" pitchFamily="34" charset="0"/>
              <a:buChar char="•"/>
            </a:pPr>
            <a:r>
              <a:rPr lang="en-US" altLang="en-US" sz="1600">
                <a:solidFill>
                  <a:schemeClr val="accent6"/>
                </a:solidFill>
                <a:latin typeface="Times New Roman" panose="02020603050405020304" charset="0"/>
                <a:cs typeface="Times New Roman" panose="02020603050405020304" charset="0"/>
                <a:sym typeface="+mn-ea"/>
              </a:rPr>
              <a:t>Mục tiêu: Tìm x sao cho F(x) đạt giá trị nhỏ nhất.</a:t>
            </a: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a:t>
            </a:r>
          </a:p>
          <a:p>
            <a:pPr marL="914400" lvl="2" indent="457200" algn="l" rtl="0">
              <a:spcBef>
                <a:spcPts val="0"/>
              </a:spcBef>
              <a:spcAft>
                <a:spcPts val="0"/>
              </a:spcAft>
              <a:buFont typeface="Wingdings" panose="05000000000000000000" charset="0"/>
            </a:pPr>
            <a:endParaRPr lang="en-US" altLang="en-US" sz="1600">
              <a:solidFill>
                <a:schemeClr val="accent6"/>
              </a:solidFill>
              <a:latin typeface="Times New Roman" panose="02020603050405020304" charset="0"/>
              <a:cs typeface="Times New Roman" panose="02020603050405020304" charset="0"/>
            </a:endParaRPr>
          </a:p>
        </p:txBody>
      </p:sp>
      <p:sp>
        <p:nvSpPr>
          <p:cNvPr id="1538" name="Google Shape;1538;p57"/>
          <p:cNvSpPr txBox="1"/>
          <p:nvPr/>
        </p:nvSpPr>
        <p:spPr>
          <a:xfrm>
            <a:off x="2826385" y="112268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THUẬT TOÁN CUCKOO SEARCH</a:t>
            </a:r>
            <a:r>
              <a:rPr lang="en-GB" sz="1800" b="1">
                <a:sym typeface="+mn-ea"/>
              </a:rPr>
              <a:t>—</a:t>
            </a:r>
            <a:endParaRPr lang="en-US" altLang="en-GB" sz="1800" b="1">
              <a:sym typeface="+mn-ea"/>
            </a:endParaRPr>
          </a:p>
        </p:txBody>
      </p:sp>
      <p:pic>
        <p:nvPicPr>
          <p:cNvPr id="3" name="Picture 2"/>
          <p:cNvPicPr>
            <a:picLocks noChangeAspect="1"/>
          </p:cNvPicPr>
          <p:nvPr/>
        </p:nvPicPr>
        <p:blipFill>
          <a:blip r:embed="rId3"/>
          <a:stretch>
            <a:fillRect/>
          </a:stretch>
        </p:blipFill>
        <p:spPr>
          <a:xfrm>
            <a:off x="2499360" y="2043430"/>
            <a:ext cx="5210175" cy="266700"/>
          </a:xfrm>
          <a:prstGeom prst="rect">
            <a:avLst/>
          </a:prstGeom>
        </p:spPr>
      </p:pic>
      <p:pic>
        <p:nvPicPr>
          <p:cNvPr id="2" name="Picture 1"/>
          <p:cNvPicPr>
            <a:picLocks noChangeAspect="1"/>
          </p:cNvPicPr>
          <p:nvPr/>
        </p:nvPicPr>
        <p:blipFill>
          <a:blip r:embed="rId4"/>
          <a:stretch>
            <a:fillRect/>
          </a:stretch>
        </p:blipFill>
        <p:spPr>
          <a:xfrm>
            <a:off x="3328670" y="2792095"/>
            <a:ext cx="2914650" cy="2336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comb/>
      </p:transition>
    </mc:Choice>
    <mc:Fallback xmlns="">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75"/>
                                        </p:tgtEl>
                                        <p:attrNameLst>
                                          <p:attrName>style.visibility</p:attrName>
                                        </p:attrNameLst>
                                      </p:cBhvr>
                                      <p:to>
                                        <p:strVal val="visible"/>
                                      </p:to>
                                    </p:set>
                                    <p:anim calcmode="lin" valueType="num">
                                      <p:cBhvr additive="base">
                                        <p:cTn id="7" dur="500"/>
                                        <p:tgtEl>
                                          <p:spTgt spid="1675"/>
                                        </p:tgtEl>
                                        <p:attrNameLst>
                                          <p:attrName>ppt_y</p:attrName>
                                        </p:attrNameLst>
                                      </p:cBhvr>
                                      <p:tavLst>
                                        <p:tav tm="0">
                                          <p:val>
                                            <p:strVal val="#ppt_y+#ppt_h*1.125000"/>
                                          </p:val>
                                        </p:tav>
                                        <p:tav tm="100000">
                                          <p:val>
                                            <p:strVal val="#ppt_y"/>
                                          </p:val>
                                        </p:tav>
                                      </p:tavLst>
                                    </p:anim>
                                    <p:animEffect transition="in" filter="wipe(up)">
                                      <p:cBhvr>
                                        <p:cTn id="8" dur="500"/>
                                        <p:tgtEl>
                                          <p:spTgt spid="167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78"/>
                                        </p:tgtEl>
                                        <p:attrNameLst>
                                          <p:attrName>style.visibility</p:attrName>
                                        </p:attrNameLst>
                                      </p:cBhvr>
                                      <p:to>
                                        <p:strVal val="visible"/>
                                      </p:to>
                                    </p:set>
                                    <p:anim calcmode="lin" valueType="num">
                                      <p:cBhvr additive="base">
                                        <p:cTn id="11" dur="500"/>
                                        <p:tgtEl>
                                          <p:spTgt spid="1678"/>
                                        </p:tgtEl>
                                        <p:attrNameLst>
                                          <p:attrName>ppt_y</p:attrName>
                                        </p:attrNameLst>
                                      </p:cBhvr>
                                      <p:tavLst>
                                        <p:tav tm="0">
                                          <p:val>
                                            <p:strVal val="#ppt_y+#ppt_h*1.125000"/>
                                          </p:val>
                                        </p:tav>
                                        <p:tav tm="100000">
                                          <p:val>
                                            <p:strVal val="#ppt_y"/>
                                          </p:val>
                                        </p:tav>
                                      </p:tavLst>
                                    </p:anim>
                                    <p:animEffect transition="in" filter="wipe(up)">
                                      <p:cBhvr>
                                        <p:cTn id="12" dur="500"/>
                                        <p:tgtEl>
                                          <p:spTgt spid="167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831"/>
                                        </p:tgtEl>
                                        <p:attrNameLst>
                                          <p:attrName>style.visibility</p:attrName>
                                        </p:attrNameLst>
                                      </p:cBhvr>
                                      <p:to>
                                        <p:strVal val="visible"/>
                                      </p:to>
                                    </p:set>
                                    <p:anim calcmode="lin" valueType="num">
                                      <p:cBhvr additive="base">
                                        <p:cTn id="15" dur="500"/>
                                        <p:tgtEl>
                                          <p:spTgt spid="1831"/>
                                        </p:tgtEl>
                                        <p:attrNameLst>
                                          <p:attrName>ppt_y</p:attrName>
                                        </p:attrNameLst>
                                      </p:cBhvr>
                                      <p:tavLst>
                                        <p:tav tm="0">
                                          <p:val>
                                            <p:strVal val="#ppt_y+#ppt_h*1.125000"/>
                                          </p:val>
                                        </p:tav>
                                        <p:tav tm="100000">
                                          <p:val>
                                            <p:strVal val="#ppt_y"/>
                                          </p:val>
                                        </p:tav>
                                      </p:tavLst>
                                    </p:anim>
                                    <p:animEffect transition="in" filter="wipe(up)">
                                      <p:cBhvr>
                                        <p:cTn id="16" dur="500"/>
                                        <p:tgtEl>
                                          <p:spTgt spid="1831"/>
                                        </p:tgtEl>
                                      </p:cBhvr>
                                    </p:animEffect>
                                  </p:childTnLst>
                                </p:cTn>
                              </p:par>
                            </p:childTnLst>
                          </p:cTn>
                        </p:par>
                      </p:childTnLst>
                    </p:cTn>
                  </p:par>
                  <p:par>
                    <p:cTn id="17" fill="hold">
                      <p:stCondLst>
                        <p:cond delay="indefinite"/>
                      </p:stCondLst>
                      <p:childTnLst>
                        <p:par>
                          <p:cTn id="18" fill="hold">
                            <p:stCondLst>
                              <p:cond delay="0"/>
                            </p:stCondLst>
                            <p:childTnLst>
                              <p:par>
                                <p:cTn id="19" presetID="7" presetClass="entr" presetSubtype="4" fill="hold" grpId="0" nodeType="clickEffect">
                                  <p:stCondLst>
                                    <p:cond delay="0"/>
                                  </p:stCondLst>
                                  <p:childTnLst>
                                    <p:set>
                                      <p:cBhvr>
                                        <p:cTn id="20" dur="500" fill="hold">
                                          <p:stCondLst>
                                            <p:cond delay="0"/>
                                          </p:stCondLst>
                                        </p:cTn>
                                        <p:tgtEl>
                                          <p:spTgt spid="1532"/>
                                        </p:tgtEl>
                                        <p:attrNameLst>
                                          <p:attrName>style.visibility</p:attrName>
                                        </p:attrNameLst>
                                      </p:cBhvr>
                                      <p:to>
                                        <p:strVal val="visible"/>
                                      </p:to>
                                    </p:set>
                                    <p:anim calcmode="lin" valueType="num">
                                      <p:cBhvr additive="base">
                                        <p:cTn id="21" dur="500" fill="hold"/>
                                        <p:tgtEl>
                                          <p:spTgt spid="1532"/>
                                        </p:tgtEl>
                                        <p:attrNameLst>
                                          <p:attrName>ppt_x</p:attrName>
                                        </p:attrNameLst>
                                      </p:cBhvr>
                                      <p:tavLst>
                                        <p:tav tm="0">
                                          <p:val>
                                            <p:strVal val="#ppt_x"/>
                                          </p:val>
                                        </p:tav>
                                        <p:tav tm="100000">
                                          <p:val>
                                            <p:strVal val="#ppt_x"/>
                                          </p:val>
                                        </p:tav>
                                      </p:tavLst>
                                    </p:anim>
                                    <p:anim calcmode="lin" valueType="num">
                                      <p:cBhvr additive="base">
                                        <p:cTn id="22" dur="500" fill="hold"/>
                                        <p:tgtEl>
                                          <p:spTgt spid="1532"/>
                                        </p:tgtEl>
                                        <p:attrNameLst>
                                          <p:attrName>ppt_y</p:attrName>
                                        </p:attrNameLst>
                                      </p:cBhvr>
                                      <p:tavLst>
                                        <p:tav tm="0">
                                          <p:val>
                                            <p:strVal val="1+#ppt_h/2"/>
                                          </p:val>
                                        </p:tav>
                                        <p:tav tm="100000">
                                          <p:val>
                                            <p:strVal val="#ppt_y"/>
                                          </p:val>
                                        </p:tav>
                                      </p:tavLst>
                                    </p:anim>
                                  </p:childTnLst>
                                </p:cTn>
                              </p:par>
                              <p:par>
                                <p:cTn id="23" presetID="7" presetClass="entr" presetSubtype="4" fill="hold" nodeType="withEffect">
                                  <p:stCondLst>
                                    <p:cond delay="0"/>
                                  </p:stCondLst>
                                  <p:childTnLst>
                                    <p:set>
                                      <p:cBhvr>
                                        <p:cTn id="24" dur="500" fill="hold">
                                          <p:stCondLst>
                                            <p:cond delay="0"/>
                                          </p:stCondLst>
                                        </p:cTn>
                                        <p:tgtEl>
                                          <p:spTgt spid="1533"/>
                                        </p:tgtEl>
                                        <p:attrNameLst>
                                          <p:attrName>style.visibility</p:attrName>
                                        </p:attrNameLst>
                                      </p:cBhvr>
                                      <p:to>
                                        <p:strVal val="visible"/>
                                      </p:to>
                                    </p:set>
                                    <p:anim calcmode="lin" valueType="num">
                                      <p:cBhvr additive="base">
                                        <p:cTn id="25" dur="500" fill="hold"/>
                                        <p:tgtEl>
                                          <p:spTgt spid="1533"/>
                                        </p:tgtEl>
                                        <p:attrNameLst>
                                          <p:attrName>ppt_x</p:attrName>
                                        </p:attrNameLst>
                                      </p:cBhvr>
                                      <p:tavLst>
                                        <p:tav tm="0">
                                          <p:val>
                                            <p:strVal val="#ppt_x"/>
                                          </p:val>
                                        </p:tav>
                                        <p:tav tm="100000">
                                          <p:val>
                                            <p:strVal val="#ppt_x"/>
                                          </p:val>
                                        </p:tav>
                                      </p:tavLst>
                                    </p:anim>
                                    <p:anim calcmode="lin" valueType="num">
                                      <p:cBhvr additive="base">
                                        <p:cTn id="26" dur="500" fill="hold"/>
                                        <p:tgtEl>
                                          <p:spTgt spid="1533"/>
                                        </p:tgtEl>
                                        <p:attrNameLst>
                                          <p:attrName>ppt_y</p:attrName>
                                        </p:attrNameLst>
                                      </p:cBhvr>
                                      <p:tavLst>
                                        <p:tav tm="0">
                                          <p:val>
                                            <p:strVal val="1+#ppt_h/2"/>
                                          </p:val>
                                        </p:tav>
                                        <p:tav tm="100000">
                                          <p:val>
                                            <p:strVal val="#ppt_y"/>
                                          </p:val>
                                        </p:tav>
                                      </p:tavLst>
                                    </p:anim>
                                  </p:childTnLst>
                                </p:cTn>
                              </p:par>
                              <p:par>
                                <p:cTn id="27" presetID="7" presetClass="entr" presetSubtype="4" fill="hold" grpId="0" nodeType="withEffect">
                                  <p:stCondLst>
                                    <p:cond delay="0"/>
                                  </p:stCondLst>
                                  <p:childTnLst>
                                    <p:set>
                                      <p:cBhvr>
                                        <p:cTn id="28" dur="500" fill="hold">
                                          <p:stCondLst>
                                            <p:cond delay="0"/>
                                          </p:stCondLst>
                                        </p:cTn>
                                        <p:tgtEl>
                                          <p:spTgt spid="1537"/>
                                        </p:tgtEl>
                                        <p:attrNameLst>
                                          <p:attrName>style.visibility</p:attrName>
                                        </p:attrNameLst>
                                      </p:cBhvr>
                                      <p:to>
                                        <p:strVal val="visible"/>
                                      </p:to>
                                    </p:set>
                                    <p:anim calcmode="lin" valueType="num">
                                      <p:cBhvr additive="base">
                                        <p:cTn id="29" dur="500" fill="hold"/>
                                        <p:tgtEl>
                                          <p:spTgt spid="1537"/>
                                        </p:tgtEl>
                                        <p:attrNameLst>
                                          <p:attrName>ppt_x</p:attrName>
                                        </p:attrNameLst>
                                      </p:cBhvr>
                                      <p:tavLst>
                                        <p:tav tm="0">
                                          <p:val>
                                            <p:strVal val="#ppt_x"/>
                                          </p:val>
                                        </p:tav>
                                        <p:tav tm="100000">
                                          <p:val>
                                            <p:strVal val="#ppt_x"/>
                                          </p:val>
                                        </p:tav>
                                      </p:tavLst>
                                    </p:anim>
                                    <p:anim calcmode="lin" valueType="num">
                                      <p:cBhvr additive="base">
                                        <p:cTn id="30" dur="500" fill="hold"/>
                                        <p:tgtEl>
                                          <p:spTgt spid="1537"/>
                                        </p:tgtEl>
                                        <p:attrNameLst>
                                          <p:attrName>ppt_y</p:attrName>
                                        </p:attrNameLst>
                                      </p:cBhvr>
                                      <p:tavLst>
                                        <p:tav tm="0">
                                          <p:val>
                                            <p:strVal val="1+#ppt_h/2"/>
                                          </p:val>
                                        </p:tav>
                                        <p:tav tm="100000">
                                          <p:val>
                                            <p:strVal val="#ppt_y"/>
                                          </p:val>
                                        </p:tav>
                                      </p:tavLst>
                                    </p:anim>
                                  </p:childTnLst>
                                </p:cTn>
                              </p:par>
                              <p:par>
                                <p:cTn id="31" presetID="7" presetClass="entr" presetSubtype="4" fill="hold" grpId="0" nodeType="withEffect">
                                  <p:stCondLst>
                                    <p:cond delay="0"/>
                                  </p:stCondLst>
                                  <p:childTnLst>
                                    <p:set>
                                      <p:cBhvr>
                                        <p:cTn id="32" dur="500" fill="hold">
                                          <p:stCondLst>
                                            <p:cond delay="0"/>
                                          </p:stCondLst>
                                        </p:cTn>
                                        <p:tgtEl>
                                          <p:spTgt spid="1538"/>
                                        </p:tgtEl>
                                        <p:attrNameLst>
                                          <p:attrName>style.visibility</p:attrName>
                                        </p:attrNameLst>
                                      </p:cBhvr>
                                      <p:to>
                                        <p:strVal val="visible"/>
                                      </p:to>
                                    </p:set>
                                    <p:anim calcmode="lin" valueType="num">
                                      <p:cBhvr additive="base">
                                        <p:cTn id="33" dur="500" fill="hold"/>
                                        <p:tgtEl>
                                          <p:spTgt spid="1538"/>
                                        </p:tgtEl>
                                        <p:attrNameLst>
                                          <p:attrName>ppt_x</p:attrName>
                                        </p:attrNameLst>
                                      </p:cBhvr>
                                      <p:tavLst>
                                        <p:tav tm="0">
                                          <p:val>
                                            <p:strVal val="#ppt_x"/>
                                          </p:val>
                                        </p:tav>
                                        <p:tav tm="100000">
                                          <p:val>
                                            <p:strVal val="#ppt_x"/>
                                          </p:val>
                                        </p:tav>
                                      </p:tavLst>
                                    </p:anim>
                                    <p:anim calcmode="lin" valueType="num">
                                      <p:cBhvr additive="base">
                                        <p:cTn id="34" dur="500" fill="hold"/>
                                        <p:tgtEl>
                                          <p:spTgt spid="1538"/>
                                        </p:tgtEl>
                                        <p:attrNameLst>
                                          <p:attrName>ppt_y</p:attrName>
                                        </p:attrNameLst>
                                      </p:cBhvr>
                                      <p:tavLst>
                                        <p:tav tm="0">
                                          <p:val>
                                            <p:strVal val="1+#ppt_h/2"/>
                                          </p:val>
                                        </p:tav>
                                        <p:tav tm="100000">
                                          <p:val>
                                            <p:strVal val="#ppt_y"/>
                                          </p:val>
                                        </p:tav>
                                      </p:tavLst>
                                    </p:anim>
                                  </p:childTnLst>
                                </p:cTn>
                              </p:par>
                              <p:par>
                                <p:cTn id="35" presetID="7" presetClass="entr" presetSubtype="4" fill="hold" nodeType="withEffect">
                                  <p:stCondLst>
                                    <p:cond delay="0"/>
                                  </p:stCondLst>
                                  <p:childTnLst>
                                    <p:set>
                                      <p:cBhvr>
                                        <p:cTn id="36" dur="500"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par>
                                <p:cTn id="39" presetID="7" presetClass="entr" presetSubtype="4" fill="hold" nodeType="withEffect">
                                  <p:stCondLst>
                                    <p:cond delay="0"/>
                                  </p:stCondLst>
                                  <p:childTnLst>
                                    <p:set>
                                      <p:cBhvr>
                                        <p:cTn id="40" dur="500"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5" grpId="0" animBg="1"/>
      <p:bldP spid="1675" grpId="1" animBg="1"/>
      <p:bldP spid="1678" grpId="0"/>
      <p:bldP spid="1678" grpId="1"/>
      <p:bldP spid="1831" grpId="0" animBg="1"/>
      <p:bldP spid="1831" grpId="1" animBg="1"/>
      <p:bldP spid="1532" grpId="0" animBg="1"/>
      <p:bldP spid="1532" grpId="1" animBg="1"/>
      <p:bldP spid="1537" grpId="0"/>
      <p:bldP spid="1537" grpId="1"/>
      <p:bldP spid="1538" grpId="0"/>
      <p:bldP spid="1538"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284480" y="247015"/>
            <a:ext cx="1125220" cy="1193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452755" y="390525"/>
            <a:ext cx="831215" cy="88138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4</a:t>
            </a:r>
            <a:endParaRPr lang="en-GB" sz="5400" b="1">
              <a:solidFill>
                <a:schemeClr val="bg2"/>
              </a:solidFill>
              <a:latin typeface="Times New Roman" panose="02020603050405020304" charset="0"/>
              <a:cs typeface="Times New Roman" panose="02020603050405020304" charset="0"/>
            </a:endParaRPr>
          </a:p>
        </p:txBody>
      </p:sp>
      <p:sp>
        <p:nvSpPr>
          <p:cNvPr id="1831" name="Google Shape;1831;p60"/>
          <p:cNvSpPr/>
          <p:nvPr/>
        </p:nvSpPr>
        <p:spPr>
          <a:xfrm>
            <a:off x="1583690" y="303530"/>
            <a:ext cx="7421880" cy="49466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sym typeface="+mn-ea"/>
              </a:rPr>
              <a:t>THUẬT TOÁN, KẾT QUẢ THỰC NGHIỆM &amp; KẾT LUẬN</a:t>
            </a:r>
            <a:endParaRPr lang="en-US" sz="2000" b="1">
              <a:latin typeface="Times New Roman" panose="02020603050405020304" charset="0"/>
              <a:cs typeface="Times New Roman" panose="02020603050405020304" charset="0"/>
            </a:endParaRPr>
          </a:p>
        </p:txBody>
      </p:sp>
      <p:sp>
        <p:nvSpPr>
          <p:cNvPr id="1532" name="Google Shape;1532;p57"/>
          <p:cNvSpPr/>
          <p:nvPr/>
        </p:nvSpPr>
        <p:spPr>
          <a:xfrm>
            <a:off x="1583690" y="1029970"/>
            <a:ext cx="7348855" cy="3985260"/>
          </a:xfrm>
          <a:prstGeom prst="roundRect">
            <a:avLst>
              <a:gd name="adj" fmla="val 1850"/>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8180705" y="116586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708150" y="1440815"/>
            <a:ext cx="7173595" cy="357505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2. BÀI TOÁN TỐI ƯU: </a:t>
            </a: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Giả sử tìm Min của hàm số trong khoảng sau: </a:t>
            </a: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 Thuật toán: </a:t>
            </a:r>
          </a:p>
          <a:p>
            <a:pPr marL="0" lvl="0" indent="45720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Bước 1:</a:t>
            </a:r>
            <a:r>
              <a:rPr lang="en-US" altLang="en-US" sz="1600">
                <a:solidFill>
                  <a:schemeClr val="accent6"/>
                </a:solidFill>
                <a:latin typeface="Times New Roman" panose="02020603050405020304" charset="0"/>
                <a:cs typeface="Times New Roman" panose="02020603050405020304" charset="0"/>
                <a:sym typeface="+mn-ea"/>
              </a:rPr>
              <a:t> Khởi tạo</a:t>
            </a: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+Số lượng tổ: n(nests)= 25</a:t>
            </a: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 Số vòng lặp tối đa: max_iter= 100</a:t>
            </a: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+Xác suất thay thế tổ: pa= 0.25</a:t>
            </a:r>
          </a:p>
          <a:p>
            <a:pPr marL="457200" lvl="1" indent="45720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Khởi tạo ngẫu nhiên n(nests) tổ trong khoảng [5;13]</a:t>
            </a:r>
          </a:p>
          <a:p>
            <a:pPr marL="0" lvl="0" indent="45720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Bước 2: </a:t>
            </a:r>
            <a:r>
              <a:rPr lang="en-US" altLang="en-US" sz="1600">
                <a:solidFill>
                  <a:schemeClr val="accent6"/>
                </a:solidFill>
                <a:latin typeface="Times New Roman" panose="02020603050405020304" charset="0"/>
                <a:cs typeface="Times New Roman" panose="02020603050405020304" charset="0"/>
                <a:sym typeface="+mn-ea"/>
              </a:rPr>
              <a:t>Đột biến tổ </a:t>
            </a:r>
          </a:p>
          <a:p>
            <a:pPr marL="457200" lvl="1" indent="45720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Mỗi tổ sinh ra tổ mới dựa trên công thức:</a:t>
            </a:r>
            <a:r>
              <a:rPr lang="en-US" altLang="en-US" sz="1600" b="1">
                <a:solidFill>
                  <a:schemeClr val="accent6"/>
                </a:solidFill>
                <a:latin typeface="Times New Roman" panose="02020603050405020304" charset="0"/>
                <a:cs typeface="Times New Roman" panose="02020603050405020304" charset="0"/>
                <a:sym typeface="+mn-ea"/>
              </a:rPr>
              <a:t> new_nest=nest+noise </a:t>
            </a:r>
          </a:p>
          <a:p>
            <a:pPr marL="457200" lvl="1" indent="45720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với noise∼N(0,1)  là phân phối Gaussian.</a:t>
            </a: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a:t>
            </a:r>
          </a:p>
          <a:p>
            <a:pPr marL="457200" lvl="1" indent="45720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457200" lvl="1" indent="45720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457200" lvl="1" indent="45720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a:t>
            </a:r>
          </a:p>
          <a:p>
            <a:pPr marL="914400" lvl="2" indent="457200" algn="l" rtl="0">
              <a:spcBef>
                <a:spcPts val="0"/>
              </a:spcBef>
              <a:spcAft>
                <a:spcPts val="0"/>
              </a:spcAft>
              <a:buFont typeface="Wingdings" panose="05000000000000000000" charset="0"/>
            </a:pPr>
            <a:endParaRPr lang="en-US" altLang="en-US" sz="1600">
              <a:solidFill>
                <a:schemeClr val="accent6"/>
              </a:solidFill>
              <a:latin typeface="Times New Roman" panose="02020603050405020304" charset="0"/>
              <a:cs typeface="Times New Roman" panose="02020603050405020304" charset="0"/>
            </a:endParaRPr>
          </a:p>
        </p:txBody>
      </p:sp>
      <p:sp>
        <p:nvSpPr>
          <p:cNvPr id="1538" name="Google Shape;1538;p57"/>
          <p:cNvSpPr txBox="1"/>
          <p:nvPr/>
        </p:nvSpPr>
        <p:spPr>
          <a:xfrm>
            <a:off x="2826385" y="112268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THUẬT TOÁN CUCKOO SEARCH</a:t>
            </a:r>
            <a:r>
              <a:rPr lang="en-GB" sz="1800" b="1">
                <a:sym typeface="+mn-ea"/>
              </a:rPr>
              <a:t>—</a:t>
            </a:r>
            <a:endParaRPr lang="en-US" altLang="en-GB" sz="1800" b="1">
              <a:sym typeface="+mn-ea"/>
            </a:endParaRPr>
          </a:p>
        </p:txBody>
      </p:sp>
      <p:pic>
        <p:nvPicPr>
          <p:cNvPr id="2" name="Picture 1"/>
          <p:cNvPicPr>
            <a:picLocks noChangeAspect="1"/>
          </p:cNvPicPr>
          <p:nvPr/>
        </p:nvPicPr>
        <p:blipFill>
          <a:blip r:embed="rId3"/>
          <a:stretch>
            <a:fillRect/>
          </a:stretch>
        </p:blipFill>
        <p:spPr>
          <a:xfrm>
            <a:off x="2499360" y="2043430"/>
            <a:ext cx="5210175" cy="266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7">
                                            <p:txEl>
                                              <p:pRg st="4" end="4"/>
                                            </p:txEl>
                                          </p:spTgt>
                                        </p:tgtEl>
                                        <p:attrNameLst>
                                          <p:attrName>style.visibility</p:attrName>
                                        </p:attrNameLst>
                                      </p:cBhvr>
                                      <p:to>
                                        <p:strVal val="visible"/>
                                      </p:to>
                                    </p:set>
                                    <p:animEffect transition="in" filter="blinds(horizontal)">
                                      <p:cBhvr>
                                        <p:cTn id="7" dur="500"/>
                                        <p:tgtEl>
                                          <p:spTgt spid="153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37">
                                            <p:txEl>
                                              <p:pRg st="5" end="5"/>
                                            </p:txEl>
                                          </p:spTgt>
                                        </p:tgtEl>
                                        <p:attrNameLst>
                                          <p:attrName>style.visibility</p:attrName>
                                        </p:attrNameLst>
                                      </p:cBhvr>
                                      <p:to>
                                        <p:strVal val="visible"/>
                                      </p:to>
                                    </p:set>
                                    <p:animEffect transition="in" filter="blinds(horizontal)">
                                      <p:cBhvr>
                                        <p:cTn id="10" dur="500"/>
                                        <p:tgtEl>
                                          <p:spTgt spid="1537">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37">
                                            <p:txEl>
                                              <p:pRg st="6" end="6"/>
                                            </p:txEl>
                                          </p:spTgt>
                                        </p:tgtEl>
                                        <p:attrNameLst>
                                          <p:attrName>style.visibility</p:attrName>
                                        </p:attrNameLst>
                                      </p:cBhvr>
                                      <p:to>
                                        <p:strVal val="visible"/>
                                      </p:to>
                                    </p:set>
                                    <p:animEffect transition="in" filter="blinds(horizontal)">
                                      <p:cBhvr>
                                        <p:cTn id="13" dur="500"/>
                                        <p:tgtEl>
                                          <p:spTgt spid="1537">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37">
                                            <p:txEl>
                                              <p:pRg st="7" end="7"/>
                                            </p:txEl>
                                          </p:spTgt>
                                        </p:tgtEl>
                                        <p:attrNameLst>
                                          <p:attrName>style.visibility</p:attrName>
                                        </p:attrNameLst>
                                      </p:cBhvr>
                                      <p:to>
                                        <p:strVal val="visible"/>
                                      </p:to>
                                    </p:set>
                                    <p:animEffect transition="in" filter="blinds(horizontal)">
                                      <p:cBhvr>
                                        <p:cTn id="16" dur="500"/>
                                        <p:tgtEl>
                                          <p:spTgt spid="1537">
                                            <p:txEl>
                                              <p:pRg st="7" end="7"/>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537">
                                            <p:txEl>
                                              <p:pRg st="8" end="8"/>
                                            </p:txEl>
                                          </p:spTgt>
                                        </p:tgtEl>
                                        <p:attrNameLst>
                                          <p:attrName>style.visibility</p:attrName>
                                        </p:attrNameLst>
                                      </p:cBhvr>
                                      <p:to>
                                        <p:strVal val="visible"/>
                                      </p:to>
                                    </p:set>
                                    <p:animEffect transition="in" filter="blinds(horizontal)">
                                      <p:cBhvr>
                                        <p:cTn id="19" dur="500"/>
                                        <p:tgtEl>
                                          <p:spTgt spid="1537">
                                            <p:txEl>
                                              <p:pRg st="8" end="8"/>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537">
                                            <p:txEl>
                                              <p:pRg st="9" end="9"/>
                                            </p:txEl>
                                          </p:spTgt>
                                        </p:tgtEl>
                                        <p:attrNameLst>
                                          <p:attrName>style.visibility</p:attrName>
                                        </p:attrNameLst>
                                      </p:cBhvr>
                                      <p:to>
                                        <p:strVal val="visible"/>
                                      </p:to>
                                    </p:set>
                                    <p:animEffect transition="in" filter="blinds(horizontal)">
                                      <p:cBhvr>
                                        <p:cTn id="22" dur="500"/>
                                        <p:tgtEl>
                                          <p:spTgt spid="1537">
                                            <p:txEl>
                                              <p:pRg st="9" end="9"/>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537">
                                            <p:txEl>
                                              <p:pRg st="10" end="10"/>
                                            </p:txEl>
                                          </p:spTgt>
                                        </p:tgtEl>
                                        <p:attrNameLst>
                                          <p:attrName>style.visibility</p:attrName>
                                        </p:attrNameLst>
                                      </p:cBhvr>
                                      <p:to>
                                        <p:strVal val="visible"/>
                                      </p:to>
                                    </p:set>
                                    <p:animEffect transition="in" filter="blinds(horizontal)">
                                      <p:cBhvr>
                                        <p:cTn id="25" dur="500"/>
                                        <p:tgtEl>
                                          <p:spTgt spid="1537">
                                            <p:txEl>
                                              <p:pRg st="10" end="10"/>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537">
                                            <p:txEl>
                                              <p:pRg st="11" end="11"/>
                                            </p:txEl>
                                          </p:spTgt>
                                        </p:tgtEl>
                                        <p:attrNameLst>
                                          <p:attrName>style.visibility</p:attrName>
                                        </p:attrNameLst>
                                      </p:cBhvr>
                                      <p:to>
                                        <p:strVal val="visible"/>
                                      </p:to>
                                    </p:set>
                                    <p:animEffect transition="in" filter="blinds(horizontal)">
                                      <p:cBhvr>
                                        <p:cTn id="28" dur="500"/>
                                        <p:tgtEl>
                                          <p:spTgt spid="1537">
                                            <p:txEl>
                                              <p:pRg st="11" end="11"/>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1537">
                                            <p:txEl>
                                              <p:pRg st="12" end="12"/>
                                            </p:txEl>
                                          </p:spTgt>
                                        </p:tgtEl>
                                        <p:attrNameLst>
                                          <p:attrName>style.visibility</p:attrName>
                                        </p:attrNameLst>
                                      </p:cBhvr>
                                      <p:to>
                                        <p:strVal val="visible"/>
                                      </p:to>
                                    </p:set>
                                    <p:animEffect transition="in" filter="blinds(horizontal)">
                                      <p:cBhvr>
                                        <p:cTn id="31" dur="500"/>
                                        <p:tgtEl>
                                          <p:spTgt spid="1537">
                                            <p:txEl>
                                              <p:pRg st="12" end="1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nodeType="clickEffect">
                                  <p:stCondLst>
                                    <p:cond delay="0"/>
                                  </p:stCondLst>
                                  <p:childTnLst>
                                    <p:animEffect transition="out" filter="blinds(horizontal)">
                                      <p:cBhvr>
                                        <p:cTn id="35" dur="500"/>
                                        <p:tgtEl>
                                          <p:spTgt spid="1537">
                                            <p:txEl>
                                              <p:pRg st="5" end="5"/>
                                            </p:txEl>
                                          </p:spTgt>
                                        </p:tgtEl>
                                      </p:cBhvr>
                                    </p:animEffect>
                                    <p:set>
                                      <p:cBhvr>
                                        <p:cTn id="36" dur="1" fill="hold">
                                          <p:stCondLst>
                                            <p:cond delay="499"/>
                                          </p:stCondLst>
                                        </p:cTn>
                                        <p:tgtEl>
                                          <p:spTgt spid="1537">
                                            <p:txEl>
                                              <p:pRg st="5" end="5"/>
                                            </p:txEl>
                                          </p:spTgt>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1537">
                                            <p:txEl>
                                              <p:pRg st="6" end="6"/>
                                            </p:txEl>
                                          </p:spTgt>
                                        </p:tgtEl>
                                      </p:cBhvr>
                                    </p:animEffect>
                                    <p:set>
                                      <p:cBhvr>
                                        <p:cTn id="39" dur="1" fill="hold">
                                          <p:stCondLst>
                                            <p:cond delay="499"/>
                                          </p:stCondLst>
                                        </p:cTn>
                                        <p:tgtEl>
                                          <p:spTgt spid="1537">
                                            <p:txEl>
                                              <p:pRg st="6" end="6"/>
                                            </p:txEl>
                                          </p:spTgt>
                                        </p:tgtEl>
                                        <p:attrNameLst>
                                          <p:attrName>style.visibility</p:attrName>
                                        </p:attrNameLst>
                                      </p:cBhvr>
                                      <p:to>
                                        <p:strVal val="hidden"/>
                                      </p:to>
                                    </p:set>
                                  </p:childTnLst>
                                </p:cTn>
                              </p:par>
                              <p:par>
                                <p:cTn id="40" presetID="3" presetClass="exit" presetSubtype="10" fill="hold" nodeType="withEffect">
                                  <p:stCondLst>
                                    <p:cond delay="0"/>
                                  </p:stCondLst>
                                  <p:childTnLst>
                                    <p:animEffect transition="out" filter="blinds(horizontal)">
                                      <p:cBhvr>
                                        <p:cTn id="41" dur="500"/>
                                        <p:tgtEl>
                                          <p:spTgt spid="1537">
                                            <p:txEl>
                                              <p:pRg st="7" end="7"/>
                                            </p:txEl>
                                          </p:spTgt>
                                        </p:tgtEl>
                                      </p:cBhvr>
                                    </p:animEffect>
                                    <p:set>
                                      <p:cBhvr>
                                        <p:cTn id="42" dur="1" fill="hold">
                                          <p:stCondLst>
                                            <p:cond delay="499"/>
                                          </p:stCondLst>
                                        </p:cTn>
                                        <p:tgtEl>
                                          <p:spTgt spid="1537">
                                            <p:txEl>
                                              <p:pRg st="7" end="7"/>
                                            </p:txEl>
                                          </p:spTgt>
                                        </p:tgtEl>
                                        <p:attrNameLst>
                                          <p:attrName>style.visibility</p:attrName>
                                        </p:attrNameLst>
                                      </p:cBhvr>
                                      <p:to>
                                        <p:strVal val="hidden"/>
                                      </p:to>
                                    </p:set>
                                  </p:childTnLst>
                                </p:cTn>
                              </p:par>
                              <p:par>
                                <p:cTn id="43" presetID="3" presetClass="exit" presetSubtype="10" fill="hold" nodeType="withEffect">
                                  <p:stCondLst>
                                    <p:cond delay="0"/>
                                  </p:stCondLst>
                                  <p:childTnLst>
                                    <p:animEffect transition="out" filter="blinds(horizontal)">
                                      <p:cBhvr>
                                        <p:cTn id="44" dur="500"/>
                                        <p:tgtEl>
                                          <p:spTgt spid="1537">
                                            <p:txEl>
                                              <p:pRg st="8" end="8"/>
                                            </p:txEl>
                                          </p:spTgt>
                                        </p:tgtEl>
                                      </p:cBhvr>
                                    </p:animEffect>
                                    <p:set>
                                      <p:cBhvr>
                                        <p:cTn id="45" dur="1" fill="hold">
                                          <p:stCondLst>
                                            <p:cond delay="499"/>
                                          </p:stCondLst>
                                        </p:cTn>
                                        <p:tgtEl>
                                          <p:spTgt spid="1537">
                                            <p:txEl>
                                              <p:pRg st="8" end="8"/>
                                            </p:txEl>
                                          </p:spTgt>
                                        </p:tgtEl>
                                        <p:attrNameLst>
                                          <p:attrName>style.visibility</p:attrName>
                                        </p:attrNameLst>
                                      </p:cBhvr>
                                      <p:to>
                                        <p:strVal val="hidden"/>
                                      </p:to>
                                    </p:set>
                                  </p:childTnLst>
                                </p:cTn>
                              </p:par>
                              <p:par>
                                <p:cTn id="46" presetID="3" presetClass="exit" presetSubtype="10" fill="hold" nodeType="withEffect">
                                  <p:stCondLst>
                                    <p:cond delay="0"/>
                                  </p:stCondLst>
                                  <p:childTnLst>
                                    <p:animEffect transition="out" filter="blinds(horizontal)">
                                      <p:cBhvr>
                                        <p:cTn id="47" dur="500"/>
                                        <p:tgtEl>
                                          <p:spTgt spid="1537">
                                            <p:txEl>
                                              <p:pRg st="9" end="9"/>
                                            </p:txEl>
                                          </p:spTgt>
                                        </p:tgtEl>
                                      </p:cBhvr>
                                    </p:animEffect>
                                    <p:set>
                                      <p:cBhvr>
                                        <p:cTn id="48" dur="1" fill="hold">
                                          <p:stCondLst>
                                            <p:cond delay="499"/>
                                          </p:stCondLst>
                                        </p:cTn>
                                        <p:tgtEl>
                                          <p:spTgt spid="1537">
                                            <p:txEl>
                                              <p:pRg st="9" end="9"/>
                                            </p:txEl>
                                          </p:spTgt>
                                        </p:tgtEl>
                                        <p:attrNameLst>
                                          <p:attrName>style.visibility</p:attrName>
                                        </p:attrNameLst>
                                      </p:cBhvr>
                                      <p:to>
                                        <p:strVal val="hidden"/>
                                      </p:to>
                                    </p:set>
                                  </p:childTnLst>
                                </p:cTn>
                              </p:par>
                              <p:par>
                                <p:cTn id="49" presetID="3" presetClass="exit" presetSubtype="10" fill="hold" nodeType="withEffect">
                                  <p:stCondLst>
                                    <p:cond delay="0"/>
                                  </p:stCondLst>
                                  <p:childTnLst>
                                    <p:animEffect transition="out" filter="blinds(horizontal)">
                                      <p:cBhvr>
                                        <p:cTn id="50" dur="500"/>
                                        <p:tgtEl>
                                          <p:spTgt spid="1537">
                                            <p:txEl>
                                              <p:pRg st="10" end="10"/>
                                            </p:txEl>
                                          </p:spTgt>
                                        </p:tgtEl>
                                      </p:cBhvr>
                                    </p:animEffect>
                                    <p:set>
                                      <p:cBhvr>
                                        <p:cTn id="51" dur="1" fill="hold">
                                          <p:stCondLst>
                                            <p:cond delay="499"/>
                                          </p:stCondLst>
                                        </p:cTn>
                                        <p:tgtEl>
                                          <p:spTgt spid="1537">
                                            <p:txEl>
                                              <p:pRg st="10" end="10"/>
                                            </p:txEl>
                                          </p:spTgt>
                                        </p:tgtEl>
                                        <p:attrNameLst>
                                          <p:attrName>style.visibility</p:attrName>
                                        </p:attrNameLst>
                                      </p:cBhvr>
                                      <p:to>
                                        <p:strVal val="hidden"/>
                                      </p:to>
                                    </p:set>
                                  </p:childTnLst>
                                </p:cTn>
                              </p:par>
                              <p:par>
                                <p:cTn id="52" presetID="3" presetClass="exit" presetSubtype="10" fill="hold" nodeType="withEffect">
                                  <p:stCondLst>
                                    <p:cond delay="0"/>
                                  </p:stCondLst>
                                  <p:childTnLst>
                                    <p:animEffect transition="out" filter="blinds(horizontal)">
                                      <p:cBhvr>
                                        <p:cTn id="53" dur="500"/>
                                        <p:tgtEl>
                                          <p:spTgt spid="1537">
                                            <p:txEl>
                                              <p:pRg st="11" end="11"/>
                                            </p:txEl>
                                          </p:spTgt>
                                        </p:tgtEl>
                                      </p:cBhvr>
                                    </p:animEffect>
                                    <p:set>
                                      <p:cBhvr>
                                        <p:cTn id="54" dur="1" fill="hold">
                                          <p:stCondLst>
                                            <p:cond delay="499"/>
                                          </p:stCondLst>
                                        </p:cTn>
                                        <p:tgtEl>
                                          <p:spTgt spid="1537">
                                            <p:txEl>
                                              <p:pRg st="11" end="11"/>
                                            </p:txEl>
                                          </p:spTgt>
                                        </p:tgtEl>
                                        <p:attrNameLst>
                                          <p:attrName>style.visibility</p:attrName>
                                        </p:attrNameLst>
                                      </p:cBhvr>
                                      <p:to>
                                        <p:strVal val="hidden"/>
                                      </p:to>
                                    </p:set>
                                  </p:childTnLst>
                                </p:cTn>
                              </p:par>
                              <p:par>
                                <p:cTn id="55" presetID="3" presetClass="exit" presetSubtype="10" fill="hold" nodeType="withEffect">
                                  <p:stCondLst>
                                    <p:cond delay="0"/>
                                  </p:stCondLst>
                                  <p:childTnLst>
                                    <p:animEffect transition="out" filter="blinds(horizontal)">
                                      <p:cBhvr>
                                        <p:cTn id="56" dur="500"/>
                                        <p:tgtEl>
                                          <p:spTgt spid="1537">
                                            <p:txEl>
                                              <p:pRg st="12" end="12"/>
                                            </p:txEl>
                                          </p:spTgt>
                                        </p:tgtEl>
                                      </p:cBhvr>
                                    </p:animEffect>
                                    <p:set>
                                      <p:cBhvr>
                                        <p:cTn id="57" dur="1" fill="hold">
                                          <p:stCondLst>
                                            <p:cond delay="499"/>
                                          </p:stCondLst>
                                        </p:cTn>
                                        <p:tgtEl>
                                          <p:spTgt spid="1537">
                                            <p:txEl>
                                              <p:pRg st="12" end="1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284480" y="247015"/>
            <a:ext cx="1125220" cy="1193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452755" y="390525"/>
            <a:ext cx="831215" cy="88138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solidFill>
                  <a:schemeClr val="bg2"/>
                </a:solidFill>
                <a:latin typeface="Times New Roman" panose="02020603050405020304" charset="0"/>
                <a:cs typeface="Times New Roman" panose="02020603050405020304" charset="0"/>
              </a:rPr>
              <a:t>0</a:t>
            </a:r>
            <a:r>
              <a:rPr lang="en-US" altLang="en-GB" sz="5400" b="1">
                <a:solidFill>
                  <a:schemeClr val="bg2"/>
                </a:solidFill>
                <a:latin typeface="Times New Roman" panose="02020603050405020304" charset="0"/>
                <a:cs typeface="Times New Roman" panose="02020603050405020304" charset="0"/>
              </a:rPr>
              <a:t>4</a:t>
            </a:r>
            <a:endParaRPr lang="en-GB" sz="5400" b="1">
              <a:solidFill>
                <a:schemeClr val="bg2"/>
              </a:solidFill>
              <a:latin typeface="Times New Roman" panose="02020603050405020304" charset="0"/>
              <a:cs typeface="Times New Roman" panose="02020603050405020304" charset="0"/>
            </a:endParaRPr>
          </a:p>
        </p:txBody>
      </p:sp>
      <p:sp>
        <p:nvSpPr>
          <p:cNvPr id="1831" name="Google Shape;1831;p60"/>
          <p:cNvSpPr/>
          <p:nvPr/>
        </p:nvSpPr>
        <p:spPr>
          <a:xfrm>
            <a:off x="1583690" y="303530"/>
            <a:ext cx="7421880" cy="49466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sym typeface="+mn-ea"/>
              </a:rPr>
              <a:t>THUẬT TOÁN, KẾT QUẢ THỰC NGHIỆM &amp; KẾT LUẬN</a:t>
            </a:r>
            <a:endParaRPr lang="en-US" sz="2000" b="1">
              <a:latin typeface="Times New Roman" panose="02020603050405020304" charset="0"/>
              <a:cs typeface="Times New Roman" panose="02020603050405020304" charset="0"/>
            </a:endParaRPr>
          </a:p>
        </p:txBody>
      </p:sp>
      <p:sp>
        <p:nvSpPr>
          <p:cNvPr id="1532" name="Google Shape;1532;p57"/>
          <p:cNvSpPr/>
          <p:nvPr/>
        </p:nvSpPr>
        <p:spPr>
          <a:xfrm>
            <a:off x="1533525" y="1029970"/>
            <a:ext cx="7399020" cy="3985260"/>
          </a:xfrm>
          <a:prstGeom prst="roundRect">
            <a:avLst>
              <a:gd name="adj" fmla="val 1850"/>
            </a:avLst>
          </a:prstGeom>
          <a:solidFill>
            <a:schemeClr val="accent3">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8180705" y="116586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708150" y="1440815"/>
            <a:ext cx="7173595" cy="3575050"/>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2. BÀI TOÁN TỐI ƯU: </a:t>
            </a: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Giả sử tìm Min của hàm số trong khoảng sau: </a:t>
            </a: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 Thuật toán: </a:t>
            </a:r>
          </a:p>
          <a:p>
            <a:pPr marL="0" lvl="0" indent="45720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Bước 3</a:t>
            </a:r>
            <a:r>
              <a:rPr lang="en-US" altLang="en-US" sz="1600">
                <a:solidFill>
                  <a:schemeClr val="accent6"/>
                </a:solidFill>
                <a:latin typeface="Times New Roman" panose="02020603050405020304" charset="0"/>
                <a:cs typeface="Times New Roman" panose="02020603050405020304" charset="0"/>
                <a:sym typeface="+mn-ea"/>
              </a:rPr>
              <a:t>: Thay thế tổ kém. </a:t>
            </a:r>
          </a:p>
          <a:p>
            <a:pPr marL="0" lvl="0" indent="45720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Một số tổ kém fitness bị thay thế bằng tổ mới ngẫu nhiên trong khoảng [5,13].</a:t>
            </a:r>
          </a:p>
          <a:p>
            <a:pPr marL="0" lvl="0" indent="45720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Bước 4</a:t>
            </a:r>
            <a:r>
              <a:rPr lang="en-US" altLang="en-US" sz="1600">
                <a:solidFill>
                  <a:schemeClr val="accent6"/>
                </a:solidFill>
                <a:latin typeface="Times New Roman" panose="02020603050405020304" charset="0"/>
                <a:cs typeface="Times New Roman" panose="02020603050405020304" charset="0"/>
                <a:sym typeface="+mn-ea"/>
              </a:rPr>
              <a:t>: Cập nhật tổ tốt nhất</a:t>
            </a:r>
          </a:p>
          <a:p>
            <a:pPr marL="0" lvl="0" indent="45720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So sánh giá trị F(x) của tất cả tổ để chọn tổ tốt nhất (giá trị nhỏ nhất).</a:t>
            </a:r>
          </a:p>
          <a:p>
            <a:pPr marL="0" lvl="0" indent="457200" algn="l" rtl="0">
              <a:lnSpc>
                <a:spcPct val="110000"/>
              </a:lnSpc>
              <a:spcBef>
                <a:spcPts val="0"/>
              </a:spcBef>
              <a:spcAft>
                <a:spcPts val="0"/>
              </a:spcAft>
              <a:buNone/>
            </a:pPr>
            <a:r>
              <a:rPr lang="en-US" altLang="en-US" sz="1600" b="1">
                <a:solidFill>
                  <a:schemeClr val="accent6"/>
                </a:solidFill>
                <a:latin typeface="Times New Roman" panose="02020603050405020304" charset="0"/>
                <a:cs typeface="Times New Roman" panose="02020603050405020304" charset="0"/>
                <a:sym typeface="+mn-ea"/>
              </a:rPr>
              <a:t>Bước 5</a:t>
            </a:r>
            <a:r>
              <a:rPr lang="en-US" altLang="en-US" sz="1600">
                <a:solidFill>
                  <a:schemeClr val="accent6"/>
                </a:solidFill>
                <a:latin typeface="Times New Roman" panose="02020603050405020304" charset="0"/>
                <a:cs typeface="Times New Roman" panose="02020603050405020304" charset="0"/>
                <a:sym typeface="+mn-ea"/>
              </a:rPr>
              <a:t>: Kiểm tra điều kiện dừng</a:t>
            </a:r>
          </a:p>
          <a:p>
            <a:pPr marL="0" lvl="0" indent="45720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Lặp lại các bước trên cho đến khi đạt số vòng lặp tối đa hoặc giá trị tốt nhất không cải thiện thêm.	</a:t>
            </a:r>
          </a:p>
          <a:p>
            <a:pPr marL="457200" lvl="1" indent="45720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457200" lvl="1" indent="45720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457200" lvl="1" indent="45720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endParaRPr lang="en-US" altLang="en-US" sz="1600">
              <a:solidFill>
                <a:schemeClr val="accent6"/>
              </a:solidFill>
              <a:latin typeface="Times New Roman" panose="02020603050405020304" charset="0"/>
              <a:cs typeface="Times New Roman" panose="02020603050405020304" charset="0"/>
              <a:sym typeface="+mn-ea"/>
            </a:endParaRPr>
          </a:p>
          <a:p>
            <a:pPr marL="0" lvl="0" indent="0" algn="l" rtl="0">
              <a:lnSpc>
                <a:spcPct val="110000"/>
              </a:lnSpc>
              <a:spcBef>
                <a:spcPts val="0"/>
              </a:spcBef>
              <a:spcAft>
                <a:spcPts val="0"/>
              </a:spcAft>
              <a:buNone/>
            </a:pPr>
            <a:r>
              <a:rPr lang="en-US" altLang="en-US" sz="1600">
                <a:solidFill>
                  <a:schemeClr val="accent6"/>
                </a:solidFill>
                <a:latin typeface="Times New Roman" panose="02020603050405020304" charset="0"/>
                <a:cs typeface="Times New Roman" panose="02020603050405020304" charset="0"/>
                <a:sym typeface="+mn-ea"/>
              </a:rPr>
              <a:t>                                                                                          </a:t>
            </a:r>
          </a:p>
          <a:p>
            <a:pPr marL="914400" lvl="2" indent="457200" algn="l" rtl="0">
              <a:spcBef>
                <a:spcPts val="0"/>
              </a:spcBef>
              <a:spcAft>
                <a:spcPts val="0"/>
              </a:spcAft>
              <a:buFont typeface="Wingdings" panose="05000000000000000000" charset="0"/>
            </a:pPr>
            <a:endParaRPr lang="en-US" altLang="en-US" sz="1600">
              <a:solidFill>
                <a:schemeClr val="accent6"/>
              </a:solidFill>
              <a:latin typeface="Times New Roman" panose="02020603050405020304" charset="0"/>
              <a:cs typeface="Times New Roman" panose="02020603050405020304" charset="0"/>
            </a:endParaRPr>
          </a:p>
        </p:txBody>
      </p:sp>
      <p:sp>
        <p:nvSpPr>
          <p:cNvPr id="1538" name="Google Shape;1538;p57"/>
          <p:cNvSpPr txBox="1"/>
          <p:nvPr/>
        </p:nvSpPr>
        <p:spPr>
          <a:xfrm>
            <a:off x="2826385" y="112268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NỘI DUNG THUẬT TOÁN</a:t>
            </a:r>
            <a:r>
              <a:rPr lang="en-GB" sz="1800" b="1">
                <a:sym typeface="+mn-ea"/>
              </a:rPr>
              <a:t>—</a:t>
            </a:r>
            <a:endParaRPr lang="en-US" altLang="en-GB" sz="1800" b="1">
              <a:sym typeface="+mn-ea"/>
            </a:endParaRPr>
          </a:p>
        </p:txBody>
      </p:sp>
      <p:pic>
        <p:nvPicPr>
          <p:cNvPr id="2" name="Picture 1"/>
          <p:cNvPicPr>
            <a:picLocks noChangeAspect="1"/>
          </p:cNvPicPr>
          <p:nvPr/>
        </p:nvPicPr>
        <p:blipFill>
          <a:blip r:embed="rId3"/>
          <a:stretch>
            <a:fillRect/>
          </a:stretch>
        </p:blipFill>
        <p:spPr>
          <a:xfrm>
            <a:off x="2499360" y="2043430"/>
            <a:ext cx="5210175" cy="2667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7">
                                            <p:txEl>
                                              <p:pRg st="5" end="5"/>
                                            </p:txEl>
                                          </p:spTgt>
                                        </p:tgtEl>
                                        <p:attrNameLst>
                                          <p:attrName>style.visibility</p:attrName>
                                        </p:attrNameLst>
                                      </p:cBhvr>
                                      <p:to>
                                        <p:strVal val="visible"/>
                                      </p:to>
                                    </p:set>
                                    <p:animEffect transition="in" filter="blinds(horizontal)">
                                      <p:cBhvr>
                                        <p:cTn id="7" dur="500"/>
                                        <p:tgtEl>
                                          <p:spTgt spid="1537">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37">
                                            <p:txEl>
                                              <p:pRg st="6" end="6"/>
                                            </p:txEl>
                                          </p:spTgt>
                                        </p:tgtEl>
                                        <p:attrNameLst>
                                          <p:attrName>style.visibility</p:attrName>
                                        </p:attrNameLst>
                                      </p:cBhvr>
                                      <p:to>
                                        <p:strVal val="visible"/>
                                      </p:to>
                                    </p:set>
                                    <p:animEffect transition="in" filter="blinds(horizontal)">
                                      <p:cBhvr>
                                        <p:cTn id="10" dur="500"/>
                                        <p:tgtEl>
                                          <p:spTgt spid="1537">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37">
                                            <p:txEl>
                                              <p:pRg st="7" end="7"/>
                                            </p:txEl>
                                          </p:spTgt>
                                        </p:tgtEl>
                                        <p:attrNameLst>
                                          <p:attrName>style.visibility</p:attrName>
                                        </p:attrNameLst>
                                      </p:cBhvr>
                                      <p:to>
                                        <p:strVal val="visible"/>
                                      </p:to>
                                    </p:set>
                                    <p:animEffect transition="in" filter="blinds(horizontal)">
                                      <p:cBhvr>
                                        <p:cTn id="13" dur="500"/>
                                        <p:tgtEl>
                                          <p:spTgt spid="1537">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37">
                                            <p:txEl>
                                              <p:pRg st="8" end="8"/>
                                            </p:txEl>
                                          </p:spTgt>
                                        </p:tgtEl>
                                        <p:attrNameLst>
                                          <p:attrName>style.visibility</p:attrName>
                                        </p:attrNameLst>
                                      </p:cBhvr>
                                      <p:to>
                                        <p:strVal val="visible"/>
                                      </p:to>
                                    </p:set>
                                    <p:animEffect transition="in" filter="blinds(horizontal)">
                                      <p:cBhvr>
                                        <p:cTn id="16" dur="500"/>
                                        <p:tgtEl>
                                          <p:spTgt spid="1537">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537">
                                            <p:txEl>
                                              <p:pRg st="9" end="9"/>
                                            </p:txEl>
                                          </p:spTgt>
                                        </p:tgtEl>
                                        <p:attrNameLst>
                                          <p:attrName>style.visibility</p:attrName>
                                        </p:attrNameLst>
                                      </p:cBhvr>
                                      <p:to>
                                        <p:strVal val="visible"/>
                                      </p:to>
                                    </p:set>
                                    <p:animEffect transition="in" filter="blinds(horizontal)">
                                      <p:cBhvr>
                                        <p:cTn id="19" dur="500"/>
                                        <p:tgtEl>
                                          <p:spTgt spid="1537">
                                            <p:txEl>
                                              <p:pRg st="9" end="9"/>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537">
                                            <p:txEl>
                                              <p:pRg st="10" end="10"/>
                                            </p:txEl>
                                          </p:spTgt>
                                        </p:tgtEl>
                                        <p:attrNameLst>
                                          <p:attrName>style.visibility</p:attrName>
                                        </p:attrNameLst>
                                      </p:cBhvr>
                                      <p:to>
                                        <p:strVal val="visible"/>
                                      </p:to>
                                    </p:set>
                                    <p:animEffect transition="in" filter="blinds(horizontal)">
                                      <p:cBhvr>
                                        <p:cTn id="22" dur="500"/>
                                        <p:tgtEl>
                                          <p:spTgt spid="1537">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537">
                                            <p:txEl>
                                              <p:pRg st="5" end="5"/>
                                            </p:txEl>
                                          </p:spTgt>
                                        </p:tgtEl>
                                      </p:cBhvr>
                                    </p:animEffect>
                                    <p:set>
                                      <p:cBhvr>
                                        <p:cTn id="27" dur="1" fill="hold">
                                          <p:stCondLst>
                                            <p:cond delay="499"/>
                                          </p:stCondLst>
                                        </p:cTn>
                                        <p:tgtEl>
                                          <p:spTgt spid="1537">
                                            <p:txEl>
                                              <p:pRg st="5" end="5"/>
                                            </p:txEl>
                                          </p:spTgt>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1537">
                                            <p:txEl>
                                              <p:pRg st="6" end="6"/>
                                            </p:txEl>
                                          </p:spTgt>
                                        </p:tgtEl>
                                      </p:cBhvr>
                                    </p:animEffect>
                                    <p:set>
                                      <p:cBhvr>
                                        <p:cTn id="30" dur="1" fill="hold">
                                          <p:stCondLst>
                                            <p:cond delay="499"/>
                                          </p:stCondLst>
                                        </p:cTn>
                                        <p:tgtEl>
                                          <p:spTgt spid="1537">
                                            <p:txEl>
                                              <p:pRg st="6" end="6"/>
                                            </p:txEl>
                                          </p:spTgt>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1537">
                                            <p:txEl>
                                              <p:pRg st="7" end="7"/>
                                            </p:txEl>
                                          </p:spTgt>
                                        </p:tgtEl>
                                      </p:cBhvr>
                                    </p:animEffect>
                                    <p:set>
                                      <p:cBhvr>
                                        <p:cTn id="33" dur="1" fill="hold">
                                          <p:stCondLst>
                                            <p:cond delay="499"/>
                                          </p:stCondLst>
                                        </p:cTn>
                                        <p:tgtEl>
                                          <p:spTgt spid="1537">
                                            <p:txEl>
                                              <p:pRg st="7" end="7"/>
                                            </p:txEl>
                                          </p:spTgt>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1537">
                                            <p:txEl>
                                              <p:pRg st="8" end="8"/>
                                            </p:txEl>
                                          </p:spTgt>
                                        </p:tgtEl>
                                      </p:cBhvr>
                                    </p:animEffect>
                                    <p:set>
                                      <p:cBhvr>
                                        <p:cTn id="36" dur="1" fill="hold">
                                          <p:stCondLst>
                                            <p:cond delay="499"/>
                                          </p:stCondLst>
                                        </p:cTn>
                                        <p:tgtEl>
                                          <p:spTgt spid="1537">
                                            <p:txEl>
                                              <p:pRg st="8" end="8"/>
                                            </p:txEl>
                                          </p:spTgt>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1537">
                                            <p:txEl>
                                              <p:pRg st="9" end="9"/>
                                            </p:txEl>
                                          </p:spTgt>
                                        </p:tgtEl>
                                      </p:cBhvr>
                                    </p:animEffect>
                                    <p:set>
                                      <p:cBhvr>
                                        <p:cTn id="39" dur="1" fill="hold">
                                          <p:stCondLst>
                                            <p:cond delay="499"/>
                                          </p:stCondLst>
                                        </p:cTn>
                                        <p:tgtEl>
                                          <p:spTgt spid="1537">
                                            <p:txEl>
                                              <p:pRg st="9" end="9"/>
                                            </p:txEl>
                                          </p:spTgt>
                                        </p:tgtEl>
                                        <p:attrNameLst>
                                          <p:attrName>style.visibility</p:attrName>
                                        </p:attrNameLst>
                                      </p:cBhvr>
                                      <p:to>
                                        <p:strVal val="hidden"/>
                                      </p:to>
                                    </p:set>
                                  </p:childTnLst>
                                </p:cTn>
                              </p:par>
                              <p:par>
                                <p:cTn id="40" presetID="3" presetClass="exit" presetSubtype="10" fill="hold" nodeType="withEffect">
                                  <p:stCondLst>
                                    <p:cond delay="0"/>
                                  </p:stCondLst>
                                  <p:childTnLst>
                                    <p:animEffect transition="out" filter="blinds(horizontal)">
                                      <p:cBhvr>
                                        <p:cTn id="41" dur="500"/>
                                        <p:tgtEl>
                                          <p:spTgt spid="1537">
                                            <p:txEl>
                                              <p:pRg st="10" end="10"/>
                                            </p:txEl>
                                          </p:spTgt>
                                        </p:tgtEl>
                                      </p:cBhvr>
                                    </p:animEffect>
                                    <p:set>
                                      <p:cBhvr>
                                        <p:cTn id="42" dur="1" fill="hold">
                                          <p:stCondLst>
                                            <p:cond delay="499"/>
                                          </p:stCondLst>
                                        </p:cTn>
                                        <p:tgtEl>
                                          <p:spTgt spid="1537">
                                            <p:txEl>
                                              <p:pRg st="10" end="1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34695" y="636270"/>
            <a:ext cx="7924800" cy="4408805"/>
          </a:xfrm>
          <a:prstGeom prst="rect">
            <a:avLst/>
          </a:prstGeom>
        </p:spPr>
      </p:pic>
      <p:sp>
        <p:nvSpPr>
          <p:cNvPr id="2" name="Text Box 1"/>
          <p:cNvSpPr txBox="1"/>
          <p:nvPr/>
        </p:nvSpPr>
        <p:spPr>
          <a:xfrm>
            <a:off x="964565" y="144780"/>
            <a:ext cx="3048000" cy="306705"/>
          </a:xfrm>
          <a:prstGeom prst="rect">
            <a:avLst/>
          </a:prstGeom>
          <a:noFill/>
        </p:spPr>
        <p:txBody>
          <a:bodyPr wrap="square" rtlCol="0">
            <a:spAutoFit/>
          </a:bodyPr>
          <a:lstStyle/>
          <a:p>
            <a:endParaRPr lang="en-US"/>
          </a:p>
        </p:txBody>
      </p:sp>
      <p:sp>
        <p:nvSpPr>
          <p:cNvPr id="4" name="Text Box 3"/>
          <p:cNvSpPr txBox="1"/>
          <p:nvPr/>
        </p:nvSpPr>
        <p:spPr>
          <a:xfrm>
            <a:off x="1587500" y="114300"/>
            <a:ext cx="5582920" cy="337185"/>
          </a:xfrm>
          <a:prstGeom prst="rect">
            <a:avLst/>
          </a:prstGeom>
          <a:noFill/>
        </p:spPr>
        <p:txBody>
          <a:bodyPr wrap="square" rtlCol="0" anchor="t">
            <a:spAutoFit/>
          </a:bodyPr>
          <a:lstStyle/>
          <a:p>
            <a:pPr marL="285750" indent="-285750">
              <a:buFont typeface="Arial" panose="020B0604020202020204" pitchFamily="34" charset="0"/>
              <a:buChar char="•"/>
            </a:pPr>
            <a:r>
              <a:rPr lang="en-US" altLang="en-US" sz="1600" b="1">
                <a:latin typeface="Times New Roman" panose="02020603050405020304" charset="0"/>
                <a:cs typeface="Times New Roman" panose="02020603050405020304" charset="0"/>
                <a:sym typeface="+mn-ea"/>
              </a:rPr>
              <a:t>Ví dụ mã giả cho thuật toán Cuckoo Search Algorithm: </a:t>
            </a:r>
          </a:p>
        </p:txBody>
      </p:sp>
      <p:pic>
        <p:nvPicPr>
          <p:cNvPr id="5" name="Picture 4"/>
          <p:cNvPicPr>
            <a:picLocks noChangeAspect="1"/>
          </p:cNvPicPr>
          <p:nvPr/>
        </p:nvPicPr>
        <p:blipFill>
          <a:blip r:embed="rId4"/>
          <a:stretch>
            <a:fillRect/>
          </a:stretch>
        </p:blipFill>
        <p:spPr>
          <a:xfrm>
            <a:off x="1882775" y="386080"/>
            <a:ext cx="4881880" cy="2501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60375" y="88900"/>
            <a:ext cx="8072755" cy="5054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4620" name="Google Shape;4620;p99"/>
          <p:cNvSpPr/>
          <p:nvPr/>
        </p:nvSpPr>
        <p:spPr>
          <a:xfrm>
            <a:off x="1134858" y="985329"/>
            <a:ext cx="15994" cy="15588"/>
          </a:xfrm>
          <a:custGeom>
            <a:avLst/>
            <a:gdLst/>
            <a:ahLst/>
            <a:cxnLst/>
            <a:rect l="l" t="t" r="r" b="b"/>
            <a:pathLst>
              <a:path w="276" h="269" extrusionOk="0">
                <a:moveTo>
                  <a:pt x="276" y="135"/>
                </a:moveTo>
                <a:cubicBezTo>
                  <a:pt x="276" y="213"/>
                  <a:pt x="213" y="268"/>
                  <a:pt x="142" y="268"/>
                </a:cubicBezTo>
                <a:cubicBezTo>
                  <a:pt x="64" y="268"/>
                  <a:pt x="1" y="213"/>
                  <a:pt x="1" y="135"/>
                </a:cubicBezTo>
                <a:cubicBezTo>
                  <a:pt x="1" y="56"/>
                  <a:pt x="64" y="1"/>
                  <a:pt x="142" y="1"/>
                </a:cubicBezTo>
                <a:cubicBezTo>
                  <a:pt x="213" y="1"/>
                  <a:pt x="276" y="56"/>
                  <a:pt x="276" y="135"/>
                </a:cubicBezTo>
                <a:close/>
              </a:path>
            </a:pathLst>
          </a:custGeom>
          <a:solidFill>
            <a:srgbClr val="25B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99"/>
          <p:cNvSpPr/>
          <p:nvPr/>
        </p:nvSpPr>
        <p:spPr>
          <a:xfrm>
            <a:off x="697865" y="314325"/>
            <a:ext cx="3430905" cy="525145"/>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99"/>
          <p:cNvSpPr txBox="1"/>
          <p:nvPr/>
        </p:nvSpPr>
        <p:spPr>
          <a:xfrm>
            <a:off x="697865" y="370840"/>
            <a:ext cx="3556000" cy="7385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chemeClr val="accent6"/>
                </a:solidFill>
                <a:latin typeface="Times New Roman" panose="02020603050405020304" charset="0"/>
                <a:ea typeface="Bebas Neue" panose="020B0606020202050201"/>
                <a:cs typeface="Times New Roman" panose="02020603050405020304" charset="0"/>
                <a:sym typeface="Bebas Neue" panose="020B0606020202050201"/>
              </a:rPr>
              <a:t>KẾT QUẢ THỰC NGHIỆM</a:t>
            </a:r>
          </a:p>
        </p:txBody>
      </p:sp>
      <p:sp>
        <p:nvSpPr>
          <p:cNvPr id="3" name="Text Box 2"/>
          <p:cNvSpPr txBox="1"/>
          <p:nvPr/>
        </p:nvSpPr>
        <p:spPr>
          <a:xfrm>
            <a:off x="674370" y="1059815"/>
            <a:ext cx="6845300" cy="583565"/>
          </a:xfrm>
          <a:prstGeom prst="rect">
            <a:avLst/>
          </a:prstGeom>
          <a:noFill/>
        </p:spPr>
        <p:txBody>
          <a:bodyPr wrap="square" rtlCol="0">
            <a:spAutoFit/>
          </a:bodyPr>
          <a:lstStyle/>
          <a:p>
            <a:r>
              <a:rPr lang="en-US" altLang="en-US" sz="1600" b="1">
                <a:latin typeface="Times New Roman" panose="02020603050405020304" charset="0"/>
                <a:cs typeface="Times New Roman" panose="02020603050405020304" charset="0"/>
              </a:rPr>
              <a:t>+ Giá trị x tối ưu:</a:t>
            </a:r>
            <a:r>
              <a:rPr lang="en-US" altLang="en-US" sz="1600">
                <a:latin typeface="Times New Roman" panose="02020603050405020304" charset="0"/>
                <a:cs typeface="Times New Roman" panose="02020603050405020304" charset="0"/>
              </a:rPr>
              <a:t> Điểm mà F(x) đạt giá trị nhỏ nhất trong [5,13]: x≈9.706</a:t>
            </a:r>
          </a:p>
          <a:p>
            <a:r>
              <a:rPr lang="en-US" altLang="en-US" sz="1600" b="1">
                <a:latin typeface="Times New Roman" panose="02020603050405020304" charset="0"/>
                <a:cs typeface="Times New Roman" panose="02020603050405020304" charset="0"/>
              </a:rPr>
              <a:t>+ Giá trị F(x) tối ưu:</a:t>
            </a:r>
            <a:r>
              <a:rPr lang="en-US" altLang="en-US" sz="1600">
                <a:latin typeface="Times New Roman" panose="02020603050405020304" charset="0"/>
                <a:cs typeface="Times New Roman" panose="02020603050405020304" charset="0"/>
              </a:rPr>
              <a:t> Giá trị nhỏ nhất của hàm: F(x)≈−14.176</a:t>
            </a:r>
          </a:p>
        </p:txBody>
      </p:sp>
      <p:pic>
        <p:nvPicPr>
          <p:cNvPr id="5" name="Picture 4"/>
          <p:cNvPicPr>
            <a:picLocks noChangeAspect="1"/>
          </p:cNvPicPr>
          <p:nvPr/>
        </p:nvPicPr>
        <p:blipFill>
          <a:blip r:embed="rId3"/>
          <a:stretch>
            <a:fillRect/>
          </a:stretch>
        </p:blipFill>
        <p:spPr>
          <a:xfrm>
            <a:off x="697865" y="1943100"/>
            <a:ext cx="5191125" cy="12573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05"/>
                                        </p:tgtEl>
                                        <p:attrNameLst>
                                          <p:attrName>style.visibility</p:attrName>
                                        </p:attrNameLst>
                                      </p:cBhvr>
                                      <p:to>
                                        <p:strVal val="visible"/>
                                      </p:to>
                                    </p:set>
                                    <p:animEffect transition="in" filter="fade">
                                      <p:cBhvr>
                                        <p:cTn id="7" dur="1000"/>
                                        <p:tgtEl>
                                          <p:spTgt spid="4805"/>
                                        </p:tgtEl>
                                      </p:cBhvr>
                                    </p:animEffect>
                                  </p:childTnLst>
                                </p:cTn>
                              </p:par>
                              <p:par>
                                <p:cTn id="8" presetID="10" presetClass="entr" presetSubtype="0" fill="hold" nodeType="withEffect">
                                  <p:stCondLst>
                                    <p:cond delay="0"/>
                                  </p:stCondLst>
                                  <p:childTnLst>
                                    <p:set>
                                      <p:cBhvr>
                                        <p:cTn id="9" dur="1" fill="hold">
                                          <p:stCondLst>
                                            <p:cond delay="0"/>
                                          </p:stCondLst>
                                        </p:cTn>
                                        <p:tgtEl>
                                          <p:spTgt spid="4806"/>
                                        </p:tgtEl>
                                        <p:attrNameLst>
                                          <p:attrName>style.visibility</p:attrName>
                                        </p:attrNameLst>
                                      </p:cBhvr>
                                      <p:to>
                                        <p:strVal val="visible"/>
                                      </p:to>
                                    </p:set>
                                    <p:animEffect transition="in" filter="fade">
                                      <p:cBhvr>
                                        <p:cTn id="10" dur="1000"/>
                                        <p:tgtEl>
                                          <p:spTgt spid="4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70"/>
          <p:cNvSpPr/>
          <p:nvPr/>
        </p:nvSpPr>
        <p:spPr>
          <a:xfrm>
            <a:off x="6473825" y="3242310"/>
            <a:ext cx="2454275" cy="59118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charset="0"/>
                <a:cs typeface="Times New Roman" panose="02020603050405020304" charset="0"/>
              </a:rPr>
              <a:t>Cân bằng giữa khai thác và khám phá</a:t>
            </a:r>
          </a:p>
        </p:txBody>
      </p:sp>
      <p:sp>
        <p:nvSpPr>
          <p:cNvPr id="2428" name="Google Shape;2428;p70"/>
          <p:cNvSpPr/>
          <p:nvPr/>
        </p:nvSpPr>
        <p:spPr>
          <a:xfrm>
            <a:off x="6474460" y="1444625"/>
            <a:ext cx="2453640" cy="63182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tx1"/>
                </a:solidFill>
                <a:latin typeface="Times New Roman" panose="02020603050405020304" charset="0"/>
                <a:cs typeface="Times New Roman" panose="02020603050405020304" charset="0"/>
              </a:rPr>
              <a:t>Khả năng khám phá mạnh mẽ</a:t>
            </a:r>
          </a:p>
        </p:txBody>
      </p:sp>
      <p:sp>
        <p:nvSpPr>
          <p:cNvPr id="2429" name="Google Shape;2429;p70"/>
          <p:cNvSpPr/>
          <p:nvPr/>
        </p:nvSpPr>
        <p:spPr>
          <a:xfrm>
            <a:off x="295910" y="3240405"/>
            <a:ext cx="2363470" cy="59245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charset="0"/>
                <a:cs typeface="Times New Roman" panose="02020603050405020304" charset="0"/>
              </a:rPr>
              <a:t>Hiệu suất tốt trên nhiều bài toán</a:t>
            </a:r>
          </a:p>
        </p:txBody>
      </p:sp>
      <p:sp>
        <p:nvSpPr>
          <p:cNvPr id="2430" name="Google Shape;2430;p70"/>
          <p:cNvSpPr/>
          <p:nvPr/>
        </p:nvSpPr>
        <p:spPr>
          <a:xfrm>
            <a:off x="229870" y="1444625"/>
            <a:ext cx="2363470" cy="63182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0"/>
          <p:cNvSpPr/>
          <p:nvPr/>
        </p:nvSpPr>
        <p:spPr>
          <a:xfrm>
            <a:off x="714799" y="456954"/>
            <a:ext cx="7704000" cy="46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70"/>
          <p:cNvGrpSpPr/>
          <p:nvPr/>
        </p:nvGrpSpPr>
        <p:grpSpPr>
          <a:xfrm>
            <a:off x="7631947" y="649694"/>
            <a:ext cx="636814" cy="120078"/>
            <a:chOff x="8209059" y="198000"/>
            <a:chExt cx="636814" cy="120078"/>
          </a:xfrm>
        </p:grpSpPr>
        <p:sp>
          <p:nvSpPr>
            <p:cNvPr id="2433" name="Google Shape;2433;p70"/>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0"/>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0"/>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70"/>
          <p:cNvSpPr txBox="1">
            <a:spLocks noGrp="1"/>
          </p:cNvSpPr>
          <p:nvPr>
            <p:ph type="title"/>
          </p:nvPr>
        </p:nvSpPr>
        <p:spPr>
          <a:xfrm>
            <a:off x="1219800" y="55380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1800" b="1">
                <a:latin typeface="Times New Roman" panose="02020603050405020304" charset="0"/>
                <a:cs typeface="Times New Roman" panose="02020603050405020304" charset="0"/>
                <a:sym typeface="+mn-ea"/>
              </a:rPr>
              <a:t>ĐÁNH GIÁ GIẢI THUẬT CUCKOO SEARCH</a:t>
            </a:r>
          </a:p>
        </p:txBody>
      </p:sp>
      <p:grpSp>
        <p:nvGrpSpPr>
          <p:cNvPr id="2437" name="Google Shape;2437;p70"/>
          <p:cNvGrpSpPr/>
          <p:nvPr/>
        </p:nvGrpSpPr>
        <p:grpSpPr>
          <a:xfrm>
            <a:off x="3119120" y="1993900"/>
            <a:ext cx="2573020" cy="1524635"/>
            <a:chOff x="2806625" y="1915475"/>
            <a:chExt cx="3679588" cy="2051475"/>
          </a:xfrm>
        </p:grpSpPr>
        <p:sp>
          <p:nvSpPr>
            <p:cNvPr id="2438" name="Google Shape;2438;p70"/>
            <p:cNvSpPr/>
            <p:nvPr/>
          </p:nvSpPr>
          <p:spPr>
            <a:xfrm>
              <a:off x="2955463" y="3799625"/>
              <a:ext cx="3530750" cy="167325"/>
            </a:xfrm>
            <a:custGeom>
              <a:avLst/>
              <a:gdLst/>
              <a:ahLst/>
              <a:cxnLst/>
              <a:rect l="l" t="t" r="r" b="b"/>
              <a:pathLst>
                <a:path w="141230" h="6693" extrusionOk="0">
                  <a:moveTo>
                    <a:pt x="1" y="1"/>
                  </a:moveTo>
                  <a:lnTo>
                    <a:pt x="1" y="3685"/>
                  </a:lnTo>
                  <a:lnTo>
                    <a:pt x="201" y="3910"/>
                  </a:lnTo>
                  <a:cubicBezTo>
                    <a:pt x="1855" y="5690"/>
                    <a:pt x="4186" y="6692"/>
                    <a:pt x="6642" y="6692"/>
                  </a:cubicBezTo>
                  <a:lnTo>
                    <a:pt x="134588" y="6692"/>
                  </a:lnTo>
                  <a:cubicBezTo>
                    <a:pt x="137044" y="6692"/>
                    <a:pt x="139375" y="5690"/>
                    <a:pt x="141029" y="3910"/>
                  </a:cubicBezTo>
                  <a:lnTo>
                    <a:pt x="141230" y="3685"/>
                  </a:lnTo>
                  <a:lnTo>
                    <a:pt x="141230" y="1"/>
                  </a:lnTo>
                  <a:close/>
                </a:path>
              </a:pathLst>
            </a:custGeom>
            <a:solidFill>
              <a:schemeClr val="dk2">
                <a:alpha val="20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9" name="Google Shape;2439;p70"/>
            <p:cNvGrpSpPr/>
            <p:nvPr/>
          </p:nvGrpSpPr>
          <p:grpSpPr>
            <a:xfrm>
              <a:off x="2889525" y="3720000"/>
              <a:ext cx="3530750" cy="167325"/>
              <a:chOff x="2889525" y="3720000"/>
              <a:chExt cx="3530750" cy="167325"/>
            </a:xfrm>
          </p:grpSpPr>
          <p:sp>
            <p:nvSpPr>
              <p:cNvPr id="2440" name="Google Shape;2440;p70"/>
              <p:cNvSpPr/>
              <p:nvPr/>
            </p:nvSpPr>
            <p:spPr>
              <a:xfrm>
                <a:off x="2889525" y="3720000"/>
                <a:ext cx="3530750" cy="167325"/>
              </a:xfrm>
              <a:custGeom>
                <a:avLst/>
                <a:gdLst/>
                <a:ahLst/>
                <a:cxnLst/>
                <a:rect l="l" t="t" r="r" b="b"/>
                <a:pathLst>
                  <a:path w="141230" h="6693" extrusionOk="0">
                    <a:moveTo>
                      <a:pt x="1" y="1"/>
                    </a:moveTo>
                    <a:lnTo>
                      <a:pt x="1" y="3685"/>
                    </a:lnTo>
                    <a:lnTo>
                      <a:pt x="201" y="3910"/>
                    </a:lnTo>
                    <a:cubicBezTo>
                      <a:pt x="1855" y="5690"/>
                      <a:pt x="4186" y="6692"/>
                      <a:pt x="6642" y="6692"/>
                    </a:cubicBezTo>
                    <a:lnTo>
                      <a:pt x="134588" y="6692"/>
                    </a:lnTo>
                    <a:cubicBezTo>
                      <a:pt x="137044" y="6692"/>
                      <a:pt x="139375" y="5690"/>
                      <a:pt x="141029" y="3910"/>
                    </a:cubicBezTo>
                    <a:lnTo>
                      <a:pt x="141230" y="3685"/>
                    </a:lnTo>
                    <a:lnTo>
                      <a:pt x="141230" y="1"/>
                    </a:ln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0"/>
              <p:cNvSpPr/>
              <p:nvPr/>
            </p:nvSpPr>
            <p:spPr>
              <a:xfrm>
                <a:off x="2889525" y="3720000"/>
                <a:ext cx="3530750" cy="92125"/>
              </a:xfrm>
              <a:custGeom>
                <a:avLst/>
                <a:gdLst/>
                <a:ahLst/>
                <a:cxnLst/>
                <a:rect l="l" t="t" r="r" b="b"/>
                <a:pathLst>
                  <a:path w="141230" h="3685" extrusionOk="0">
                    <a:moveTo>
                      <a:pt x="1" y="1"/>
                    </a:moveTo>
                    <a:lnTo>
                      <a:pt x="1" y="3685"/>
                    </a:lnTo>
                    <a:lnTo>
                      <a:pt x="141230" y="3685"/>
                    </a:lnTo>
                    <a:lnTo>
                      <a:pt x="141230" y="1"/>
                    </a:ln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2" name="Google Shape;2442;p70"/>
            <p:cNvSpPr/>
            <p:nvPr/>
          </p:nvSpPr>
          <p:spPr>
            <a:xfrm>
              <a:off x="3223938" y="1995075"/>
              <a:ext cx="2993775" cy="1804550"/>
            </a:xfrm>
            <a:custGeom>
              <a:avLst/>
              <a:gdLst/>
              <a:ahLst/>
              <a:cxnLst/>
              <a:rect l="l" t="t" r="r" b="b"/>
              <a:pathLst>
                <a:path w="119751" h="72182" extrusionOk="0">
                  <a:moveTo>
                    <a:pt x="2983" y="1"/>
                  </a:moveTo>
                  <a:cubicBezTo>
                    <a:pt x="1329" y="1"/>
                    <a:pt x="1" y="1329"/>
                    <a:pt x="1" y="2983"/>
                  </a:cubicBezTo>
                  <a:lnTo>
                    <a:pt x="1" y="72182"/>
                  </a:lnTo>
                  <a:lnTo>
                    <a:pt x="119751" y="72182"/>
                  </a:lnTo>
                  <a:lnTo>
                    <a:pt x="119751" y="2983"/>
                  </a:lnTo>
                  <a:cubicBezTo>
                    <a:pt x="119751" y="1329"/>
                    <a:pt x="118397" y="1"/>
                    <a:pt x="116768" y="1"/>
                  </a:cubicBezTo>
                  <a:close/>
                </a:path>
              </a:pathLst>
            </a:custGeom>
            <a:solidFill>
              <a:schemeClr val="dk2">
                <a:alpha val="205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0"/>
            <p:cNvSpPr/>
            <p:nvPr/>
          </p:nvSpPr>
          <p:spPr>
            <a:xfrm>
              <a:off x="3125238" y="1915475"/>
              <a:ext cx="2993775" cy="1804550"/>
            </a:xfrm>
            <a:custGeom>
              <a:avLst/>
              <a:gdLst/>
              <a:ahLst/>
              <a:cxnLst/>
              <a:rect l="l" t="t" r="r" b="b"/>
              <a:pathLst>
                <a:path w="119751" h="72182" extrusionOk="0">
                  <a:moveTo>
                    <a:pt x="2983" y="1"/>
                  </a:moveTo>
                  <a:cubicBezTo>
                    <a:pt x="1329" y="1"/>
                    <a:pt x="1" y="1329"/>
                    <a:pt x="1" y="2983"/>
                  </a:cubicBezTo>
                  <a:lnTo>
                    <a:pt x="1" y="72182"/>
                  </a:lnTo>
                  <a:lnTo>
                    <a:pt x="119751" y="72182"/>
                  </a:lnTo>
                  <a:lnTo>
                    <a:pt x="119751" y="2983"/>
                  </a:lnTo>
                  <a:cubicBezTo>
                    <a:pt x="119751" y="1329"/>
                    <a:pt x="118397" y="1"/>
                    <a:pt x="116768" y="1"/>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0"/>
            <p:cNvSpPr/>
            <p:nvPr/>
          </p:nvSpPr>
          <p:spPr>
            <a:xfrm>
              <a:off x="2806625" y="3720000"/>
              <a:ext cx="3530750" cy="167325"/>
            </a:xfrm>
            <a:custGeom>
              <a:avLst/>
              <a:gdLst/>
              <a:ahLst/>
              <a:cxnLst/>
              <a:rect l="l" t="t" r="r" b="b"/>
              <a:pathLst>
                <a:path w="141230" h="6693" extrusionOk="0">
                  <a:moveTo>
                    <a:pt x="1" y="1"/>
                  </a:moveTo>
                  <a:lnTo>
                    <a:pt x="1" y="3685"/>
                  </a:lnTo>
                  <a:lnTo>
                    <a:pt x="201" y="3910"/>
                  </a:lnTo>
                  <a:cubicBezTo>
                    <a:pt x="1855" y="5690"/>
                    <a:pt x="4186" y="6692"/>
                    <a:pt x="6642" y="6692"/>
                  </a:cubicBezTo>
                  <a:lnTo>
                    <a:pt x="134588" y="6692"/>
                  </a:lnTo>
                  <a:cubicBezTo>
                    <a:pt x="137044" y="6692"/>
                    <a:pt x="139375" y="5690"/>
                    <a:pt x="141029" y="3910"/>
                  </a:cubicBezTo>
                  <a:lnTo>
                    <a:pt x="141230" y="3685"/>
                  </a:lnTo>
                  <a:lnTo>
                    <a:pt x="141230" y="1"/>
                  </a:ln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0"/>
            <p:cNvSpPr/>
            <p:nvPr/>
          </p:nvSpPr>
          <p:spPr>
            <a:xfrm>
              <a:off x="2806625" y="3720000"/>
              <a:ext cx="3530750" cy="92125"/>
            </a:xfrm>
            <a:custGeom>
              <a:avLst/>
              <a:gdLst/>
              <a:ahLst/>
              <a:cxnLst/>
              <a:rect l="l" t="t" r="r" b="b"/>
              <a:pathLst>
                <a:path w="141230" h="3685" extrusionOk="0">
                  <a:moveTo>
                    <a:pt x="1" y="1"/>
                  </a:moveTo>
                  <a:lnTo>
                    <a:pt x="1" y="3685"/>
                  </a:lnTo>
                  <a:lnTo>
                    <a:pt x="141230" y="3685"/>
                  </a:lnTo>
                  <a:lnTo>
                    <a:pt x="141230" y="1"/>
                  </a:lnTo>
                  <a:close/>
                </a:path>
              </a:pathLst>
            </a:custGeom>
            <a:solidFill>
              <a:schemeClr val="accen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0"/>
            <p:cNvSpPr/>
            <p:nvPr/>
          </p:nvSpPr>
          <p:spPr>
            <a:xfrm>
              <a:off x="4165650" y="3720000"/>
              <a:ext cx="812700" cy="50150"/>
            </a:xfrm>
            <a:custGeom>
              <a:avLst/>
              <a:gdLst/>
              <a:ahLst/>
              <a:cxnLst/>
              <a:rect l="l" t="t" r="r" b="b"/>
              <a:pathLst>
                <a:path w="32508" h="2006" extrusionOk="0">
                  <a:moveTo>
                    <a:pt x="1" y="1"/>
                  </a:moveTo>
                  <a:lnTo>
                    <a:pt x="1404" y="978"/>
                  </a:lnTo>
                  <a:cubicBezTo>
                    <a:pt x="2357" y="1630"/>
                    <a:pt x="3660" y="2006"/>
                    <a:pt x="5013" y="2006"/>
                  </a:cubicBezTo>
                  <a:lnTo>
                    <a:pt x="27495" y="2006"/>
                  </a:lnTo>
                  <a:cubicBezTo>
                    <a:pt x="28848" y="2006"/>
                    <a:pt x="30151" y="1630"/>
                    <a:pt x="31104" y="978"/>
                  </a:cubicBezTo>
                  <a:lnTo>
                    <a:pt x="32507" y="1"/>
                  </a:lnTo>
                  <a:close/>
                </a:path>
              </a:pathLst>
            </a:custGeom>
            <a:solidFill>
              <a:schemeClr val="accent4"/>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0"/>
            <p:cNvSpPr/>
            <p:nvPr/>
          </p:nvSpPr>
          <p:spPr>
            <a:xfrm>
              <a:off x="3075425" y="1915475"/>
              <a:ext cx="2993775" cy="1804550"/>
            </a:xfrm>
            <a:custGeom>
              <a:avLst/>
              <a:gdLst/>
              <a:ahLst/>
              <a:cxnLst/>
              <a:rect l="l" t="t" r="r" b="b"/>
              <a:pathLst>
                <a:path w="119751" h="72182" extrusionOk="0">
                  <a:moveTo>
                    <a:pt x="2983" y="1"/>
                  </a:moveTo>
                  <a:cubicBezTo>
                    <a:pt x="1329" y="1"/>
                    <a:pt x="1" y="1329"/>
                    <a:pt x="1" y="2983"/>
                  </a:cubicBezTo>
                  <a:lnTo>
                    <a:pt x="1" y="72182"/>
                  </a:lnTo>
                  <a:lnTo>
                    <a:pt x="119751" y="72182"/>
                  </a:lnTo>
                  <a:lnTo>
                    <a:pt x="119751" y="2983"/>
                  </a:lnTo>
                  <a:cubicBezTo>
                    <a:pt x="119751" y="1329"/>
                    <a:pt x="118397" y="1"/>
                    <a:pt x="116768" y="1"/>
                  </a:cubicBezTo>
                  <a:close/>
                </a:path>
              </a:pathLst>
            </a:custGeom>
            <a:solidFill>
              <a:schemeClr val="accent2"/>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0"/>
            <p:cNvSpPr/>
            <p:nvPr/>
          </p:nvSpPr>
          <p:spPr>
            <a:xfrm>
              <a:off x="3184450" y="2025750"/>
              <a:ext cx="2775100" cy="1583375"/>
            </a:xfrm>
            <a:custGeom>
              <a:avLst/>
              <a:gdLst/>
              <a:ahLst/>
              <a:cxnLst/>
              <a:rect l="l" t="t" r="r" b="b"/>
              <a:pathLst>
                <a:path w="111004" h="63335" extrusionOk="0">
                  <a:moveTo>
                    <a:pt x="1" y="1"/>
                  </a:moveTo>
                  <a:lnTo>
                    <a:pt x="1" y="63335"/>
                  </a:lnTo>
                  <a:lnTo>
                    <a:pt x="111004" y="63335"/>
                  </a:lnTo>
                  <a:lnTo>
                    <a:pt x="111004" y="1"/>
                  </a:lnTo>
                  <a:close/>
                </a:path>
              </a:pathLst>
            </a:custGeom>
            <a:solidFill>
              <a:schemeClr val="l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0"/>
            <p:cNvSpPr/>
            <p:nvPr/>
          </p:nvSpPr>
          <p:spPr>
            <a:xfrm>
              <a:off x="3383700" y="2581838"/>
              <a:ext cx="471825" cy="471225"/>
            </a:xfrm>
            <a:custGeom>
              <a:avLst/>
              <a:gdLst/>
              <a:ahLst/>
              <a:cxnLst/>
              <a:rect l="l" t="t" r="r" b="b"/>
              <a:pathLst>
                <a:path w="18873" h="18849" extrusionOk="0">
                  <a:moveTo>
                    <a:pt x="1" y="1"/>
                  </a:moveTo>
                  <a:lnTo>
                    <a:pt x="1" y="18848"/>
                  </a:lnTo>
                  <a:lnTo>
                    <a:pt x="18873" y="18848"/>
                  </a:lnTo>
                  <a:lnTo>
                    <a:pt x="18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0"/>
            <p:cNvSpPr/>
            <p:nvPr/>
          </p:nvSpPr>
          <p:spPr>
            <a:xfrm>
              <a:off x="3891850" y="2581838"/>
              <a:ext cx="554550" cy="54550"/>
            </a:xfrm>
            <a:custGeom>
              <a:avLst/>
              <a:gdLst/>
              <a:ahLst/>
              <a:cxnLst/>
              <a:rect l="l" t="t" r="r" b="b"/>
              <a:pathLst>
                <a:path w="22182" h="2182" extrusionOk="0">
                  <a:moveTo>
                    <a:pt x="0" y="1"/>
                  </a:moveTo>
                  <a:lnTo>
                    <a:pt x="0" y="2181"/>
                  </a:lnTo>
                  <a:lnTo>
                    <a:pt x="22181" y="2181"/>
                  </a:lnTo>
                  <a:lnTo>
                    <a:pt x="221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0"/>
            <p:cNvSpPr/>
            <p:nvPr/>
          </p:nvSpPr>
          <p:spPr>
            <a:xfrm>
              <a:off x="3891850" y="2658913"/>
              <a:ext cx="474975" cy="27600"/>
            </a:xfrm>
            <a:custGeom>
              <a:avLst/>
              <a:gdLst/>
              <a:ahLst/>
              <a:cxnLst/>
              <a:rect l="l" t="t" r="r" b="b"/>
              <a:pathLst>
                <a:path w="18999" h="1104" extrusionOk="0">
                  <a:moveTo>
                    <a:pt x="0" y="1"/>
                  </a:moveTo>
                  <a:lnTo>
                    <a:pt x="0" y="1103"/>
                  </a:lnTo>
                  <a:lnTo>
                    <a:pt x="18998" y="1103"/>
                  </a:lnTo>
                  <a:lnTo>
                    <a:pt x="189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2" name="Google Shape;2452;p70"/>
            <p:cNvGrpSpPr/>
            <p:nvPr/>
          </p:nvGrpSpPr>
          <p:grpSpPr>
            <a:xfrm>
              <a:off x="3891850" y="2831213"/>
              <a:ext cx="1460550" cy="132250"/>
              <a:chOff x="3891850" y="2794550"/>
              <a:chExt cx="1460550" cy="132250"/>
            </a:xfrm>
          </p:grpSpPr>
          <p:sp>
            <p:nvSpPr>
              <p:cNvPr id="2453" name="Google Shape;2453;p70"/>
              <p:cNvSpPr/>
              <p:nvPr/>
            </p:nvSpPr>
            <p:spPr>
              <a:xfrm>
                <a:off x="3891850" y="2794550"/>
                <a:ext cx="621575" cy="26975"/>
              </a:xfrm>
              <a:custGeom>
                <a:avLst/>
                <a:gdLst/>
                <a:ahLst/>
                <a:cxnLst/>
                <a:rect l="l" t="t" r="r" b="b"/>
                <a:pathLst>
                  <a:path w="24863" h="1079" extrusionOk="0">
                    <a:moveTo>
                      <a:pt x="0" y="1"/>
                    </a:moveTo>
                    <a:lnTo>
                      <a:pt x="0" y="1079"/>
                    </a:lnTo>
                    <a:lnTo>
                      <a:pt x="24863" y="1079"/>
                    </a:lnTo>
                    <a:lnTo>
                      <a:pt x="248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0"/>
              <p:cNvSpPr/>
              <p:nvPr/>
            </p:nvSpPr>
            <p:spPr>
              <a:xfrm>
                <a:off x="4533450" y="2794550"/>
                <a:ext cx="273850" cy="26975"/>
              </a:xfrm>
              <a:custGeom>
                <a:avLst/>
                <a:gdLst/>
                <a:ahLst/>
                <a:cxnLst/>
                <a:rect l="l" t="t" r="r" b="b"/>
                <a:pathLst>
                  <a:path w="10954" h="1079" extrusionOk="0">
                    <a:moveTo>
                      <a:pt x="1" y="1"/>
                    </a:moveTo>
                    <a:lnTo>
                      <a:pt x="1" y="1079"/>
                    </a:lnTo>
                    <a:lnTo>
                      <a:pt x="10953" y="1079"/>
                    </a:lnTo>
                    <a:lnTo>
                      <a:pt x="10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0"/>
              <p:cNvSpPr/>
              <p:nvPr/>
            </p:nvSpPr>
            <p:spPr>
              <a:xfrm>
                <a:off x="4827325" y="2794550"/>
                <a:ext cx="525075" cy="26975"/>
              </a:xfrm>
              <a:custGeom>
                <a:avLst/>
                <a:gdLst/>
                <a:ahLst/>
                <a:cxnLst/>
                <a:rect l="l" t="t" r="r" b="b"/>
                <a:pathLst>
                  <a:path w="21003" h="1079" extrusionOk="0">
                    <a:moveTo>
                      <a:pt x="0" y="1"/>
                    </a:moveTo>
                    <a:lnTo>
                      <a:pt x="0" y="1079"/>
                    </a:lnTo>
                    <a:lnTo>
                      <a:pt x="21003" y="1079"/>
                    </a:lnTo>
                    <a:lnTo>
                      <a:pt x="21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0"/>
              <p:cNvSpPr/>
              <p:nvPr/>
            </p:nvSpPr>
            <p:spPr>
              <a:xfrm>
                <a:off x="3891850" y="2847825"/>
                <a:ext cx="621575" cy="26950"/>
              </a:xfrm>
              <a:custGeom>
                <a:avLst/>
                <a:gdLst/>
                <a:ahLst/>
                <a:cxnLst/>
                <a:rect l="l" t="t" r="r" b="b"/>
                <a:pathLst>
                  <a:path w="24863" h="1078" extrusionOk="0">
                    <a:moveTo>
                      <a:pt x="0" y="0"/>
                    </a:moveTo>
                    <a:lnTo>
                      <a:pt x="0" y="1078"/>
                    </a:lnTo>
                    <a:lnTo>
                      <a:pt x="24863" y="1078"/>
                    </a:lnTo>
                    <a:lnTo>
                      <a:pt x="24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0"/>
              <p:cNvSpPr/>
              <p:nvPr/>
            </p:nvSpPr>
            <p:spPr>
              <a:xfrm>
                <a:off x="4533450" y="2847825"/>
                <a:ext cx="521325" cy="26950"/>
              </a:xfrm>
              <a:custGeom>
                <a:avLst/>
                <a:gdLst/>
                <a:ahLst/>
                <a:cxnLst/>
                <a:rect l="l" t="t" r="r" b="b"/>
                <a:pathLst>
                  <a:path w="20853" h="1078" extrusionOk="0">
                    <a:moveTo>
                      <a:pt x="1" y="0"/>
                    </a:moveTo>
                    <a:lnTo>
                      <a:pt x="1" y="1078"/>
                    </a:lnTo>
                    <a:lnTo>
                      <a:pt x="20853" y="1078"/>
                    </a:lnTo>
                    <a:lnTo>
                      <a:pt x="208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0"/>
              <p:cNvSpPr/>
              <p:nvPr/>
            </p:nvSpPr>
            <p:spPr>
              <a:xfrm>
                <a:off x="3891850" y="2899200"/>
                <a:ext cx="521325" cy="27600"/>
              </a:xfrm>
              <a:custGeom>
                <a:avLst/>
                <a:gdLst/>
                <a:ahLst/>
                <a:cxnLst/>
                <a:rect l="l" t="t" r="r" b="b"/>
                <a:pathLst>
                  <a:path w="20853" h="1104" extrusionOk="0">
                    <a:moveTo>
                      <a:pt x="0" y="0"/>
                    </a:moveTo>
                    <a:lnTo>
                      <a:pt x="0" y="1103"/>
                    </a:lnTo>
                    <a:lnTo>
                      <a:pt x="20853" y="1103"/>
                    </a:lnTo>
                    <a:lnTo>
                      <a:pt x="208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70"/>
            <p:cNvSpPr/>
            <p:nvPr/>
          </p:nvSpPr>
          <p:spPr>
            <a:xfrm>
              <a:off x="3891850" y="3113188"/>
              <a:ext cx="554550" cy="54525"/>
            </a:xfrm>
            <a:custGeom>
              <a:avLst/>
              <a:gdLst/>
              <a:ahLst/>
              <a:cxnLst/>
              <a:rect l="l" t="t" r="r" b="b"/>
              <a:pathLst>
                <a:path w="22182" h="2181" extrusionOk="0">
                  <a:moveTo>
                    <a:pt x="0" y="0"/>
                  </a:moveTo>
                  <a:lnTo>
                    <a:pt x="0" y="2181"/>
                  </a:lnTo>
                  <a:lnTo>
                    <a:pt x="22181" y="2181"/>
                  </a:lnTo>
                  <a:lnTo>
                    <a:pt x="2218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0"/>
            <p:cNvSpPr/>
            <p:nvPr/>
          </p:nvSpPr>
          <p:spPr>
            <a:xfrm>
              <a:off x="3891850" y="3189775"/>
              <a:ext cx="474975" cy="26975"/>
            </a:xfrm>
            <a:custGeom>
              <a:avLst/>
              <a:gdLst/>
              <a:ahLst/>
              <a:cxnLst/>
              <a:rect l="l" t="t" r="r" b="b"/>
              <a:pathLst>
                <a:path w="18999" h="1079" extrusionOk="0">
                  <a:moveTo>
                    <a:pt x="0" y="1"/>
                  </a:moveTo>
                  <a:lnTo>
                    <a:pt x="0" y="1079"/>
                  </a:lnTo>
                  <a:lnTo>
                    <a:pt x="18998" y="1079"/>
                  </a:lnTo>
                  <a:lnTo>
                    <a:pt x="189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70"/>
            <p:cNvGrpSpPr/>
            <p:nvPr/>
          </p:nvGrpSpPr>
          <p:grpSpPr>
            <a:xfrm>
              <a:off x="3891850" y="3362563"/>
              <a:ext cx="1460550" cy="132225"/>
              <a:chOff x="3891850" y="3325900"/>
              <a:chExt cx="1460550" cy="132225"/>
            </a:xfrm>
          </p:grpSpPr>
          <p:sp>
            <p:nvSpPr>
              <p:cNvPr id="2462" name="Google Shape;2462;p70"/>
              <p:cNvSpPr/>
              <p:nvPr/>
            </p:nvSpPr>
            <p:spPr>
              <a:xfrm>
                <a:off x="3891850" y="3325900"/>
                <a:ext cx="621575" cy="27575"/>
              </a:xfrm>
              <a:custGeom>
                <a:avLst/>
                <a:gdLst/>
                <a:ahLst/>
                <a:cxnLst/>
                <a:rect l="l" t="t" r="r" b="b"/>
                <a:pathLst>
                  <a:path w="24863" h="1103" extrusionOk="0">
                    <a:moveTo>
                      <a:pt x="0" y="0"/>
                    </a:moveTo>
                    <a:lnTo>
                      <a:pt x="0" y="1103"/>
                    </a:lnTo>
                    <a:lnTo>
                      <a:pt x="24863" y="1103"/>
                    </a:lnTo>
                    <a:lnTo>
                      <a:pt x="24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0"/>
              <p:cNvSpPr/>
              <p:nvPr/>
            </p:nvSpPr>
            <p:spPr>
              <a:xfrm>
                <a:off x="4533450" y="3325900"/>
                <a:ext cx="273850" cy="27575"/>
              </a:xfrm>
              <a:custGeom>
                <a:avLst/>
                <a:gdLst/>
                <a:ahLst/>
                <a:cxnLst/>
                <a:rect l="l" t="t" r="r" b="b"/>
                <a:pathLst>
                  <a:path w="10954" h="1103" extrusionOk="0">
                    <a:moveTo>
                      <a:pt x="1" y="0"/>
                    </a:moveTo>
                    <a:lnTo>
                      <a:pt x="1" y="1103"/>
                    </a:lnTo>
                    <a:lnTo>
                      <a:pt x="10953" y="1103"/>
                    </a:lnTo>
                    <a:lnTo>
                      <a:pt x="109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0"/>
              <p:cNvSpPr/>
              <p:nvPr/>
            </p:nvSpPr>
            <p:spPr>
              <a:xfrm>
                <a:off x="4827325" y="3325900"/>
                <a:ext cx="525075" cy="27575"/>
              </a:xfrm>
              <a:custGeom>
                <a:avLst/>
                <a:gdLst/>
                <a:ahLst/>
                <a:cxnLst/>
                <a:rect l="l" t="t" r="r" b="b"/>
                <a:pathLst>
                  <a:path w="21003" h="1103" extrusionOk="0">
                    <a:moveTo>
                      <a:pt x="0" y="0"/>
                    </a:moveTo>
                    <a:lnTo>
                      <a:pt x="0" y="1103"/>
                    </a:lnTo>
                    <a:lnTo>
                      <a:pt x="21003" y="1103"/>
                    </a:lnTo>
                    <a:lnTo>
                      <a:pt x="210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0"/>
              <p:cNvSpPr/>
              <p:nvPr/>
            </p:nvSpPr>
            <p:spPr>
              <a:xfrm>
                <a:off x="3891850" y="3379150"/>
                <a:ext cx="621575" cy="27600"/>
              </a:xfrm>
              <a:custGeom>
                <a:avLst/>
                <a:gdLst/>
                <a:ahLst/>
                <a:cxnLst/>
                <a:rect l="l" t="t" r="r" b="b"/>
                <a:pathLst>
                  <a:path w="24863" h="1104" extrusionOk="0">
                    <a:moveTo>
                      <a:pt x="0" y="1"/>
                    </a:moveTo>
                    <a:lnTo>
                      <a:pt x="0" y="1103"/>
                    </a:lnTo>
                    <a:lnTo>
                      <a:pt x="24863" y="1103"/>
                    </a:lnTo>
                    <a:lnTo>
                      <a:pt x="248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0"/>
              <p:cNvSpPr/>
              <p:nvPr/>
            </p:nvSpPr>
            <p:spPr>
              <a:xfrm>
                <a:off x="4533450" y="3379150"/>
                <a:ext cx="521325" cy="27600"/>
              </a:xfrm>
              <a:custGeom>
                <a:avLst/>
                <a:gdLst/>
                <a:ahLst/>
                <a:cxnLst/>
                <a:rect l="l" t="t" r="r" b="b"/>
                <a:pathLst>
                  <a:path w="20853" h="1104" extrusionOk="0">
                    <a:moveTo>
                      <a:pt x="1" y="1"/>
                    </a:moveTo>
                    <a:lnTo>
                      <a:pt x="1" y="1103"/>
                    </a:lnTo>
                    <a:lnTo>
                      <a:pt x="20853" y="1103"/>
                    </a:lnTo>
                    <a:lnTo>
                      <a:pt x="208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0"/>
              <p:cNvSpPr/>
              <p:nvPr/>
            </p:nvSpPr>
            <p:spPr>
              <a:xfrm>
                <a:off x="3891850" y="3431150"/>
                <a:ext cx="521325" cy="26975"/>
              </a:xfrm>
              <a:custGeom>
                <a:avLst/>
                <a:gdLst/>
                <a:ahLst/>
                <a:cxnLst/>
                <a:rect l="l" t="t" r="r" b="b"/>
                <a:pathLst>
                  <a:path w="20853" h="1079" extrusionOk="0">
                    <a:moveTo>
                      <a:pt x="0" y="1"/>
                    </a:moveTo>
                    <a:lnTo>
                      <a:pt x="0" y="1078"/>
                    </a:lnTo>
                    <a:lnTo>
                      <a:pt x="20853" y="1078"/>
                    </a:lnTo>
                    <a:lnTo>
                      <a:pt x="208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8" name="Google Shape;2468;p70"/>
            <p:cNvSpPr/>
            <p:nvPr/>
          </p:nvSpPr>
          <p:spPr>
            <a:xfrm>
              <a:off x="5888100" y="2025750"/>
              <a:ext cx="71450" cy="1583375"/>
            </a:xfrm>
            <a:custGeom>
              <a:avLst/>
              <a:gdLst/>
              <a:ahLst/>
              <a:cxnLst/>
              <a:rect l="l" t="t" r="r" b="b"/>
              <a:pathLst>
                <a:path w="2858" h="63335" extrusionOk="0">
                  <a:moveTo>
                    <a:pt x="1" y="1"/>
                  </a:moveTo>
                  <a:lnTo>
                    <a:pt x="1" y="63335"/>
                  </a:lnTo>
                  <a:lnTo>
                    <a:pt x="2858" y="63335"/>
                  </a:lnTo>
                  <a:lnTo>
                    <a:pt x="2858" y="1"/>
                  </a:lnTo>
                  <a:close/>
                </a:path>
              </a:pathLst>
            </a:custGeom>
            <a:solidFill>
              <a:schemeClr val="accent1"/>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0"/>
            <p:cNvSpPr/>
            <p:nvPr/>
          </p:nvSpPr>
          <p:spPr>
            <a:xfrm>
              <a:off x="5905025" y="2749450"/>
              <a:ext cx="37600" cy="481225"/>
            </a:xfrm>
            <a:custGeom>
              <a:avLst/>
              <a:gdLst/>
              <a:ahLst/>
              <a:cxnLst/>
              <a:rect l="l" t="t" r="r" b="b"/>
              <a:pathLst>
                <a:path w="1504" h="19249" extrusionOk="0">
                  <a:moveTo>
                    <a:pt x="0" y="0"/>
                  </a:moveTo>
                  <a:lnTo>
                    <a:pt x="0" y="19249"/>
                  </a:lnTo>
                  <a:lnTo>
                    <a:pt x="1504" y="19249"/>
                  </a:lnTo>
                  <a:lnTo>
                    <a:pt x="15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0"/>
            <p:cNvSpPr/>
            <p:nvPr/>
          </p:nvSpPr>
          <p:spPr>
            <a:xfrm>
              <a:off x="5904400" y="3554600"/>
              <a:ext cx="38225" cy="38225"/>
            </a:xfrm>
            <a:custGeom>
              <a:avLst/>
              <a:gdLst/>
              <a:ahLst/>
              <a:cxnLst/>
              <a:rect l="l" t="t" r="r" b="b"/>
              <a:pathLst>
                <a:path w="1529" h="1529" extrusionOk="0">
                  <a:moveTo>
                    <a:pt x="0" y="0"/>
                  </a:moveTo>
                  <a:lnTo>
                    <a:pt x="0" y="1529"/>
                  </a:lnTo>
                  <a:lnTo>
                    <a:pt x="1529" y="1529"/>
                  </a:lnTo>
                  <a:lnTo>
                    <a:pt x="15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0"/>
            <p:cNvSpPr/>
            <p:nvPr/>
          </p:nvSpPr>
          <p:spPr>
            <a:xfrm>
              <a:off x="5906900" y="3561475"/>
              <a:ext cx="32600" cy="24475"/>
            </a:xfrm>
            <a:custGeom>
              <a:avLst/>
              <a:gdLst/>
              <a:ahLst/>
              <a:cxnLst/>
              <a:rect l="l" t="t" r="r" b="b"/>
              <a:pathLst>
                <a:path w="1304" h="979" extrusionOk="0">
                  <a:moveTo>
                    <a:pt x="0" y="1"/>
                  </a:moveTo>
                  <a:lnTo>
                    <a:pt x="652" y="9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0"/>
            <p:cNvSpPr/>
            <p:nvPr/>
          </p:nvSpPr>
          <p:spPr>
            <a:xfrm>
              <a:off x="3891850" y="2050488"/>
              <a:ext cx="554550" cy="54550"/>
            </a:xfrm>
            <a:custGeom>
              <a:avLst/>
              <a:gdLst/>
              <a:ahLst/>
              <a:cxnLst/>
              <a:rect l="l" t="t" r="r" b="b"/>
              <a:pathLst>
                <a:path w="22182" h="2182" extrusionOk="0">
                  <a:moveTo>
                    <a:pt x="0" y="1"/>
                  </a:moveTo>
                  <a:lnTo>
                    <a:pt x="0" y="2181"/>
                  </a:lnTo>
                  <a:lnTo>
                    <a:pt x="22181" y="2181"/>
                  </a:lnTo>
                  <a:lnTo>
                    <a:pt x="221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0"/>
            <p:cNvSpPr/>
            <p:nvPr/>
          </p:nvSpPr>
          <p:spPr>
            <a:xfrm>
              <a:off x="3891850" y="2127563"/>
              <a:ext cx="474975" cy="27600"/>
            </a:xfrm>
            <a:custGeom>
              <a:avLst/>
              <a:gdLst/>
              <a:ahLst/>
              <a:cxnLst/>
              <a:rect l="l" t="t" r="r" b="b"/>
              <a:pathLst>
                <a:path w="18999" h="1104" extrusionOk="0">
                  <a:moveTo>
                    <a:pt x="0" y="1"/>
                  </a:moveTo>
                  <a:lnTo>
                    <a:pt x="0" y="1103"/>
                  </a:lnTo>
                  <a:lnTo>
                    <a:pt x="18998" y="1103"/>
                  </a:lnTo>
                  <a:lnTo>
                    <a:pt x="189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4" name="Google Shape;2474;p70"/>
            <p:cNvGrpSpPr/>
            <p:nvPr/>
          </p:nvGrpSpPr>
          <p:grpSpPr>
            <a:xfrm>
              <a:off x="3891850" y="2299863"/>
              <a:ext cx="1460550" cy="132250"/>
              <a:chOff x="3891850" y="2794550"/>
              <a:chExt cx="1460550" cy="132250"/>
            </a:xfrm>
          </p:grpSpPr>
          <p:sp>
            <p:nvSpPr>
              <p:cNvPr id="2475" name="Google Shape;2475;p70"/>
              <p:cNvSpPr/>
              <p:nvPr/>
            </p:nvSpPr>
            <p:spPr>
              <a:xfrm>
                <a:off x="3891850" y="2794550"/>
                <a:ext cx="621575" cy="26975"/>
              </a:xfrm>
              <a:custGeom>
                <a:avLst/>
                <a:gdLst/>
                <a:ahLst/>
                <a:cxnLst/>
                <a:rect l="l" t="t" r="r" b="b"/>
                <a:pathLst>
                  <a:path w="24863" h="1079" extrusionOk="0">
                    <a:moveTo>
                      <a:pt x="0" y="1"/>
                    </a:moveTo>
                    <a:lnTo>
                      <a:pt x="0" y="1079"/>
                    </a:lnTo>
                    <a:lnTo>
                      <a:pt x="24863" y="1079"/>
                    </a:lnTo>
                    <a:lnTo>
                      <a:pt x="248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0"/>
              <p:cNvSpPr/>
              <p:nvPr/>
            </p:nvSpPr>
            <p:spPr>
              <a:xfrm>
                <a:off x="4533450" y="2794550"/>
                <a:ext cx="273850" cy="26975"/>
              </a:xfrm>
              <a:custGeom>
                <a:avLst/>
                <a:gdLst/>
                <a:ahLst/>
                <a:cxnLst/>
                <a:rect l="l" t="t" r="r" b="b"/>
                <a:pathLst>
                  <a:path w="10954" h="1079" extrusionOk="0">
                    <a:moveTo>
                      <a:pt x="1" y="1"/>
                    </a:moveTo>
                    <a:lnTo>
                      <a:pt x="1" y="1079"/>
                    </a:lnTo>
                    <a:lnTo>
                      <a:pt x="10953" y="1079"/>
                    </a:lnTo>
                    <a:lnTo>
                      <a:pt x="10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0"/>
              <p:cNvSpPr/>
              <p:nvPr/>
            </p:nvSpPr>
            <p:spPr>
              <a:xfrm>
                <a:off x="4827325" y="2794550"/>
                <a:ext cx="525075" cy="26975"/>
              </a:xfrm>
              <a:custGeom>
                <a:avLst/>
                <a:gdLst/>
                <a:ahLst/>
                <a:cxnLst/>
                <a:rect l="l" t="t" r="r" b="b"/>
                <a:pathLst>
                  <a:path w="21003" h="1079" extrusionOk="0">
                    <a:moveTo>
                      <a:pt x="0" y="1"/>
                    </a:moveTo>
                    <a:lnTo>
                      <a:pt x="0" y="1079"/>
                    </a:lnTo>
                    <a:lnTo>
                      <a:pt x="21003" y="1079"/>
                    </a:lnTo>
                    <a:lnTo>
                      <a:pt x="210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0"/>
              <p:cNvSpPr/>
              <p:nvPr/>
            </p:nvSpPr>
            <p:spPr>
              <a:xfrm>
                <a:off x="3891850" y="2847825"/>
                <a:ext cx="621575" cy="26950"/>
              </a:xfrm>
              <a:custGeom>
                <a:avLst/>
                <a:gdLst/>
                <a:ahLst/>
                <a:cxnLst/>
                <a:rect l="l" t="t" r="r" b="b"/>
                <a:pathLst>
                  <a:path w="24863" h="1078" extrusionOk="0">
                    <a:moveTo>
                      <a:pt x="0" y="0"/>
                    </a:moveTo>
                    <a:lnTo>
                      <a:pt x="0" y="1078"/>
                    </a:lnTo>
                    <a:lnTo>
                      <a:pt x="24863" y="1078"/>
                    </a:lnTo>
                    <a:lnTo>
                      <a:pt x="24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0"/>
              <p:cNvSpPr/>
              <p:nvPr/>
            </p:nvSpPr>
            <p:spPr>
              <a:xfrm>
                <a:off x="4533450" y="2847825"/>
                <a:ext cx="521325" cy="26950"/>
              </a:xfrm>
              <a:custGeom>
                <a:avLst/>
                <a:gdLst/>
                <a:ahLst/>
                <a:cxnLst/>
                <a:rect l="l" t="t" r="r" b="b"/>
                <a:pathLst>
                  <a:path w="20853" h="1078" extrusionOk="0">
                    <a:moveTo>
                      <a:pt x="1" y="0"/>
                    </a:moveTo>
                    <a:lnTo>
                      <a:pt x="1" y="1078"/>
                    </a:lnTo>
                    <a:lnTo>
                      <a:pt x="20853" y="1078"/>
                    </a:lnTo>
                    <a:lnTo>
                      <a:pt x="208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0"/>
              <p:cNvSpPr/>
              <p:nvPr/>
            </p:nvSpPr>
            <p:spPr>
              <a:xfrm>
                <a:off x="3891850" y="2899200"/>
                <a:ext cx="521325" cy="27600"/>
              </a:xfrm>
              <a:custGeom>
                <a:avLst/>
                <a:gdLst/>
                <a:ahLst/>
                <a:cxnLst/>
                <a:rect l="l" t="t" r="r" b="b"/>
                <a:pathLst>
                  <a:path w="20853" h="1104" extrusionOk="0">
                    <a:moveTo>
                      <a:pt x="0" y="0"/>
                    </a:moveTo>
                    <a:lnTo>
                      <a:pt x="0" y="1103"/>
                    </a:lnTo>
                    <a:lnTo>
                      <a:pt x="20853" y="1103"/>
                    </a:lnTo>
                    <a:lnTo>
                      <a:pt x="208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70"/>
            <p:cNvGrpSpPr/>
            <p:nvPr/>
          </p:nvGrpSpPr>
          <p:grpSpPr>
            <a:xfrm>
              <a:off x="3523233" y="2775008"/>
              <a:ext cx="192750" cy="193089"/>
              <a:chOff x="2113017" y="2470600"/>
              <a:chExt cx="257308" cy="257761"/>
            </a:xfrm>
          </p:grpSpPr>
          <p:sp>
            <p:nvSpPr>
              <p:cNvPr id="2482" name="Google Shape;2482;p70"/>
              <p:cNvSpPr/>
              <p:nvPr/>
            </p:nvSpPr>
            <p:spPr>
              <a:xfrm>
                <a:off x="2113017" y="2470600"/>
                <a:ext cx="257308" cy="257761"/>
              </a:xfrm>
              <a:custGeom>
                <a:avLst/>
                <a:gdLst/>
                <a:ahLst/>
                <a:cxnLst/>
                <a:rect l="l" t="t" r="r" b="b"/>
                <a:pathLst>
                  <a:path w="14212" h="14237" extrusionOk="0">
                    <a:moveTo>
                      <a:pt x="7118" y="0"/>
                    </a:moveTo>
                    <a:cubicBezTo>
                      <a:pt x="3183" y="0"/>
                      <a:pt x="1" y="3208"/>
                      <a:pt x="1" y="7118"/>
                    </a:cubicBezTo>
                    <a:cubicBezTo>
                      <a:pt x="1" y="11028"/>
                      <a:pt x="3183" y="14236"/>
                      <a:pt x="7118" y="14236"/>
                    </a:cubicBezTo>
                    <a:cubicBezTo>
                      <a:pt x="7294" y="14236"/>
                      <a:pt x="7419" y="14086"/>
                      <a:pt x="7419" y="13910"/>
                    </a:cubicBezTo>
                    <a:cubicBezTo>
                      <a:pt x="7419" y="13735"/>
                      <a:pt x="7294" y="13609"/>
                      <a:pt x="7118" y="13609"/>
                    </a:cubicBezTo>
                    <a:cubicBezTo>
                      <a:pt x="3534" y="13609"/>
                      <a:pt x="627" y="10702"/>
                      <a:pt x="627" y="7118"/>
                    </a:cubicBezTo>
                    <a:cubicBezTo>
                      <a:pt x="627" y="3534"/>
                      <a:pt x="3534" y="627"/>
                      <a:pt x="7118" y="627"/>
                    </a:cubicBezTo>
                    <a:cubicBezTo>
                      <a:pt x="10677" y="627"/>
                      <a:pt x="13585" y="3534"/>
                      <a:pt x="13585" y="7118"/>
                    </a:cubicBezTo>
                    <a:cubicBezTo>
                      <a:pt x="13585" y="7294"/>
                      <a:pt x="13735" y="7419"/>
                      <a:pt x="13910" y="7419"/>
                    </a:cubicBezTo>
                    <a:cubicBezTo>
                      <a:pt x="14086" y="7419"/>
                      <a:pt x="14211" y="7294"/>
                      <a:pt x="14211" y="7118"/>
                    </a:cubicBezTo>
                    <a:cubicBezTo>
                      <a:pt x="14211" y="3208"/>
                      <a:pt x="11028" y="0"/>
                      <a:pt x="7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0"/>
              <p:cNvSpPr/>
              <p:nvPr/>
            </p:nvSpPr>
            <p:spPr>
              <a:xfrm>
                <a:off x="2162933" y="2520516"/>
                <a:ext cx="157930" cy="157930"/>
              </a:xfrm>
              <a:custGeom>
                <a:avLst/>
                <a:gdLst/>
                <a:ahLst/>
                <a:cxnLst/>
                <a:rect l="l" t="t" r="r" b="b"/>
                <a:pathLst>
                  <a:path w="8723" h="8723" extrusionOk="0">
                    <a:moveTo>
                      <a:pt x="4361" y="0"/>
                    </a:moveTo>
                    <a:cubicBezTo>
                      <a:pt x="1955" y="0"/>
                      <a:pt x="0" y="1955"/>
                      <a:pt x="0" y="4361"/>
                    </a:cubicBezTo>
                    <a:cubicBezTo>
                      <a:pt x="0" y="6767"/>
                      <a:pt x="1955" y="8722"/>
                      <a:pt x="4361" y="8722"/>
                    </a:cubicBezTo>
                    <a:cubicBezTo>
                      <a:pt x="6767" y="8722"/>
                      <a:pt x="8722" y="6767"/>
                      <a:pt x="8722" y="4361"/>
                    </a:cubicBezTo>
                    <a:cubicBezTo>
                      <a:pt x="8722" y="1955"/>
                      <a:pt x="6767" y="0"/>
                      <a:pt x="4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70"/>
            <p:cNvGrpSpPr/>
            <p:nvPr/>
          </p:nvGrpSpPr>
          <p:grpSpPr>
            <a:xfrm>
              <a:off x="3421690" y="2615381"/>
              <a:ext cx="144032" cy="55381"/>
              <a:chOff x="5892197" y="1860432"/>
              <a:chExt cx="149893" cy="57634"/>
            </a:xfrm>
          </p:grpSpPr>
          <p:sp>
            <p:nvSpPr>
              <p:cNvPr id="2485" name="Google Shape;2485;p70"/>
              <p:cNvSpPr/>
              <p:nvPr/>
            </p:nvSpPr>
            <p:spPr>
              <a:xfrm>
                <a:off x="5892197" y="1860432"/>
                <a:ext cx="57634" cy="57634"/>
              </a:xfrm>
              <a:custGeom>
                <a:avLst/>
                <a:gdLst/>
                <a:ahLst/>
                <a:cxnLst/>
                <a:rect l="l" t="t" r="r" b="b"/>
                <a:pathLst>
                  <a:path w="2923" h="2923" extrusionOk="0">
                    <a:moveTo>
                      <a:pt x="2352" y="572"/>
                    </a:moveTo>
                    <a:lnTo>
                      <a:pt x="2352" y="2352"/>
                    </a:lnTo>
                    <a:lnTo>
                      <a:pt x="571" y="2352"/>
                    </a:lnTo>
                    <a:lnTo>
                      <a:pt x="571" y="572"/>
                    </a:lnTo>
                    <a:close/>
                    <a:moveTo>
                      <a:pt x="274" y="1"/>
                    </a:moveTo>
                    <a:cubicBezTo>
                      <a:pt x="115" y="1"/>
                      <a:pt x="1" y="138"/>
                      <a:pt x="1" y="298"/>
                    </a:cubicBezTo>
                    <a:lnTo>
                      <a:pt x="1" y="2626"/>
                    </a:lnTo>
                    <a:cubicBezTo>
                      <a:pt x="1" y="2786"/>
                      <a:pt x="115" y="2923"/>
                      <a:pt x="274" y="2923"/>
                    </a:cubicBezTo>
                    <a:lnTo>
                      <a:pt x="2625" y="2923"/>
                    </a:lnTo>
                    <a:cubicBezTo>
                      <a:pt x="2785" y="2923"/>
                      <a:pt x="2922" y="2786"/>
                      <a:pt x="2922" y="2626"/>
                    </a:cubicBezTo>
                    <a:lnTo>
                      <a:pt x="2922" y="298"/>
                    </a:lnTo>
                    <a:cubicBezTo>
                      <a:pt x="2922" y="138"/>
                      <a:pt x="2785" y="1"/>
                      <a:pt x="26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0"/>
              <p:cNvSpPr/>
              <p:nvPr/>
            </p:nvSpPr>
            <p:spPr>
              <a:xfrm>
                <a:off x="5984455" y="1906788"/>
                <a:ext cx="57634" cy="11278"/>
              </a:xfrm>
              <a:custGeom>
                <a:avLst/>
                <a:gdLst/>
                <a:ahLst/>
                <a:cxnLst/>
                <a:rect l="l" t="t" r="r" b="b"/>
                <a:pathLst>
                  <a:path w="2923" h="572" extrusionOk="0">
                    <a:moveTo>
                      <a:pt x="297" y="1"/>
                    </a:moveTo>
                    <a:cubicBezTo>
                      <a:pt x="138" y="1"/>
                      <a:pt x="1" y="138"/>
                      <a:pt x="1" y="275"/>
                    </a:cubicBezTo>
                    <a:cubicBezTo>
                      <a:pt x="1" y="435"/>
                      <a:pt x="138" y="572"/>
                      <a:pt x="297" y="572"/>
                    </a:cubicBezTo>
                    <a:lnTo>
                      <a:pt x="2648" y="572"/>
                    </a:lnTo>
                    <a:cubicBezTo>
                      <a:pt x="2785" y="572"/>
                      <a:pt x="2922" y="435"/>
                      <a:pt x="2922" y="275"/>
                    </a:cubicBezTo>
                    <a:cubicBezTo>
                      <a:pt x="2922" y="138"/>
                      <a:pt x="2785" y="1"/>
                      <a:pt x="26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7" name="Google Shape;2487;p70"/>
            <p:cNvSpPr/>
            <p:nvPr/>
          </p:nvSpPr>
          <p:spPr>
            <a:xfrm>
              <a:off x="3383700" y="2050488"/>
              <a:ext cx="471825" cy="471225"/>
            </a:xfrm>
            <a:custGeom>
              <a:avLst/>
              <a:gdLst/>
              <a:ahLst/>
              <a:cxnLst/>
              <a:rect l="l" t="t" r="r" b="b"/>
              <a:pathLst>
                <a:path w="18873" h="18849" extrusionOk="0">
                  <a:moveTo>
                    <a:pt x="1" y="1"/>
                  </a:moveTo>
                  <a:lnTo>
                    <a:pt x="1" y="18848"/>
                  </a:lnTo>
                  <a:lnTo>
                    <a:pt x="18873" y="18848"/>
                  </a:lnTo>
                  <a:lnTo>
                    <a:pt x="18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8" name="Google Shape;2488;p70"/>
            <p:cNvGrpSpPr/>
            <p:nvPr/>
          </p:nvGrpSpPr>
          <p:grpSpPr>
            <a:xfrm>
              <a:off x="3421690" y="2084031"/>
              <a:ext cx="144032" cy="55381"/>
              <a:chOff x="5892197" y="1860432"/>
              <a:chExt cx="149893" cy="57634"/>
            </a:xfrm>
          </p:grpSpPr>
          <p:sp>
            <p:nvSpPr>
              <p:cNvPr id="2489" name="Google Shape;2489;p70"/>
              <p:cNvSpPr/>
              <p:nvPr/>
            </p:nvSpPr>
            <p:spPr>
              <a:xfrm>
                <a:off x="5892197" y="1860432"/>
                <a:ext cx="57634" cy="57634"/>
              </a:xfrm>
              <a:custGeom>
                <a:avLst/>
                <a:gdLst/>
                <a:ahLst/>
                <a:cxnLst/>
                <a:rect l="l" t="t" r="r" b="b"/>
                <a:pathLst>
                  <a:path w="2923" h="2923" extrusionOk="0">
                    <a:moveTo>
                      <a:pt x="2352" y="572"/>
                    </a:moveTo>
                    <a:lnTo>
                      <a:pt x="2352" y="2352"/>
                    </a:lnTo>
                    <a:lnTo>
                      <a:pt x="571" y="2352"/>
                    </a:lnTo>
                    <a:lnTo>
                      <a:pt x="571" y="572"/>
                    </a:lnTo>
                    <a:close/>
                    <a:moveTo>
                      <a:pt x="274" y="1"/>
                    </a:moveTo>
                    <a:cubicBezTo>
                      <a:pt x="115" y="1"/>
                      <a:pt x="1" y="138"/>
                      <a:pt x="1" y="298"/>
                    </a:cubicBezTo>
                    <a:lnTo>
                      <a:pt x="1" y="2626"/>
                    </a:lnTo>
                    <a:cubicBezTo>
                      <a:pt x="1" y="2786"/>
                      <a:pt x="115" y="2923"/>
                      <a:pt x="274" y="2923"/>
                    </a:cubicBezTo>
                    <a:lnTo>
                      <a:pt x="2625" y="2923"/>
                    </a:lnTo>
                    <a:cubicBezTo>
                      <a:pt x="2785" y="2923"/>
                      <a:pt x="2922" y="2786"/>
                      <a:pt x="2922" y="2626"/>
                    </a:cubicBezTo>
                    <a:lnTo>
                      <a:pt x="2922" y="298"/>
                    </a:lnTo>
                    <a:cubicBezTo>
                      <a:pt x="2922" y="138"/>
                      <a:pt x="2785" y="1"/>
                      <a:pt x="26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0"/>
              <p:cNvSpPr/>
              <p:nvPr/>
            </p:nvSpPr>
            <p:spPr>
              <a:xfrm>
                <a:off x="5984455" y="1906788"/>
                <a:ext cx="57634" cy="11278"/>
              </a:xfrm>
              <a:custGeom>
                <a:avLst/>
                <a:gdLst/>
                <a:ahLst/>
                <a:cxnLst/>
                <a:rect l="l" t="t" r="r" b="b"/>
                <a:pathLst>
                  <a:path w="2923" h="572" extrusionOk="0">
                    <a:moveTo>
                      <a:pt x="297" y="1"/>
                    </a:moveTo>
                    <a:cubicBezTo>
                      <a:pt x="138" y="1"/>
                      <a:pt x="1" y="138"/>
                      <a:pt x="1" y="275"/>
                    </a:cubicBezTo>
                    <a:cubicBezTo>
                      <a:pt x="1" y="435"/>
                      <a:pt x="138" y="572"/>
                      <a:pt x="297" y="572"/>
                    </a:cubicBezTo>
                    <a:lnTo>
                      <a:pt x="2648" y="572"/>
                    </a:lnTo>
                    <a:cubicBezTo>
                      <a:pt x="2785" y="572"/>
                      <a:pt x="2922" y="435"/>
                      <a:pt x="2922" y="275"/>
                    </a:cubicBezTo>
                    <a:cubicBezTo>
                      <a:pt x="2922" y="138"/>
                      <a:pt x="2785" y="1"/>
                      <a:pt x="26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70"/>
            <p:cNvSpPr/>
            <p:nvPr/>
          </p:nvSpPr>
          <p:spPr>
            <a:xfrm>
              <a:off x="3383700" y="3113188"/>
              <a:ext cx="471825" cy="471225"/>
            </a:xfrm>
            <a:custGeom>
              <a:avLst/>
              <a:gdLst/>
              <a:ahLst/>
              <a:cxnLst/>
              <a:rect l="l" t="t" r="r" b="b"/>
              <a:pathLst>
                <a:path w="18873" h="18849" extrusionOk="0">
                  <a:moveTo>
                    <a:pt x="1" y="1"/>
                  </a:moveTo>
                  <a:lnTo>
                    <a:pt x="1" y="18848"/>
                  </a:lnTo>
                  <a:lnTo>
                    <a:pt x="18873" y="18848"/>
                  </a:lnTo>
                  <a:lnTo>
                    <a:pt x="188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2" name="Google Shape;2492;p70"/>
            <p:cNvGrpSpPr/>
            <p:nvPr/>
          </p:nvGrpSpPr>
          <p:grpSpPr>
            <a:xfrm>
              <a:off x="3421690" y="3146731"/>
              <a:ext cx="144032" cy="55381"/>
              <a:chOff x="5892197" y="1860432"/>
              <a:chExt cx="149893" cy="57634"/>
            </a:xfrm>
          </p:grpSpPr>
          <p:sp>
            <p:nvSpPr>
              <p:cNvPr id="2493" name="Google Shape;2493;p70"/>
              <p:cNvSpPr/>
              <p:nvPr/>
            </p:nvSpPr>
            <p:spPr>
              <a:xfrm>
                <a:off x="5892197" y="1860432"/>
                <a:ext cx="57634" cy="57634"/>
              </a:xfrm>
              <a:custGeom>
                <a:avLst/>
                <a:gdLst/>
                <a:ahLst/>
                <a:cxnLst/>
                <a:rect l="l" t="t" r="r" b="b"/>
                <a:pathLst>
                  <a:path w="2923" h="2923" extrusionOk="0">
                    <a:moveTo>
                      <a:pt x="2352" y="572"/>
                    </a:moveTo>
                    <a:lnTo>
                      <a:pt x="2352" y="2352"/>
                    </a:lnTo>
                    <a:lnTo>
                      <a:pt x="571" y="2352"/>
                    </a:lnTo>
                    <a:lnTo>
                      <a:pt x="571" y="572"/>
                    </a:lnTo>
                    <a:close/>
                    <a:moveTo>
                      <a:pt x="274" y="1"/>
                    </a:moveTo>
                    <a:cubicBezTo>
                      <a:pt x="115" y="1"/>
                      <a:pt x="1" y="138"/>
                      <a:pt x="1" y="298"/>
                    </a:cubicBezTo>
                    <a:lnTo>
                      <a:pt x="1" y="2626"/>
                    </a:lnTo>
                    <a:cubicBezTo>
                      <a:pt x="1" y="2786"/>
                      <a:pt x="115" y="2923"/>
                      <a:pt x="274" y="2923"/>
                    </a:cubicBezTo>
                    <a:lnTo>
                      <a:pt x="2625" y="2923"/>
                    </a:lnTo>
                    <a:cubicBezTo>
                      <a:pt x="2785" y="2923"/>
                      <a:pt x="2922" y="2786"/>
                      <a:pt x="2922" y="2626"/>
                    </a:cubicBezTo>
                    <a:lnTo>
                      <a:pt x="2922" y="298"/>
                    </a:lnTo>
                    <a:cubicBezTo>
                      <a:pt x="2922" y="138"/>
                      <a:pt x="2785" y="1"/>
                      <a:pt x="26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0"/>
              <p:cNvSpPr/>
              <p:nvPr/>
            </p:nvSpPr>
            <p:spPr>
              <a:xfrm>
                <a:off x="5984455" y="1906788"/>
                <a:ext cx="57634" cy="11278"/>
              </a:xfrm>
              <a:custGeom>
                <a:avLst/>
                <a:gdLst/>
                <a:ahLst/>
                <a:cxnLst/>
                <a:rect l="l" t="t" r="r" b="b"/>
                <a:pathLst>
                  <a:path w="2923" h="572" extrusionOk="0">
                    <a:moveTo>
                      <a:pt x="297" y="1"/>
                    </a:moveTo>
                    <a:cubicBezTo>
                      <a:pt x="138" y="1"/>
                      <a:pt x="1" y="138"/>
                      <a:pt x="1" y="275"/>
                    </a:cubicBezTo>
                    <a:cubicBezTo>
                      <a:pt x="1" y="435"/>
                      <a:pt x="138" y="572"/>
                      <a:pt x="297" y="572"/>
                    </a:cubicBezTo>
                    <a:lnTo>
                      <a:pt x="2648" y="572"/>
                    </a:lnTo>
                    <a:cubicBezTo>
                      <a:pt x="2785" y="572"/>
                      <a:pt x="2922" y="435"/>
                      <a:pt x="2922" y="275"/>
                    </a:cubicBezTo>
                    <a:cubicBezTo>
                      <a:pt x="2922" y="138"/>
                      <a:pt x="2785" y="1"/>
                      <a:pt x="26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01" name="Google Shape;2501;p70"/>
          <p:cNvSpPr txBox="1"/>
          <p:nvPr/>
        </p:nvSpPr>
        <p:spPr>
          <a:xfrm>
            <a:off x="440690" y="1444625"/>
            <a:ext cx="1662430" cy="549910"/>
          </a:xfrm>
          <a:prstGeom prst="rect">
            <a:avLst/>
          </a:prstGeom>
          <a:noFill/>
          <a:ln>
            <a:noFill/>
          </a:ln>
        </p:spPr>
        <p:txBody>
          <a:bodyPr spcFirstLastPara="1" wrap="square" lIns="0" tIns="0" rIns="72000" bIns="0" anchor="ctr" anchorCtr="0">
            <a:noAutofit/>
          </a:bodyPr>
          <a:lstStyle/>
          <a:p>
            <a:pPr marL="0" lvl="0" indent="0" algn="r" rtl="0">
              <a:spcBef>
                <a:spcPts val="0"/>
              </a:spcBef>
              <a:spcAft>
                <a:spcPts val="0"/>
              </a:spcAft>
              <a:buNone/>
            </a:pPr>
            <a:r>
              <a:rPr lang="en-US" sz="1800">
                <a:solidFill>
                  <a:schemeClr val="tx1"/>
                </a:solidFill>
                <a:latin typeface="Times New Roman" panose="02020603050405020304" charset="0"/>
                <a:ea typeface="Bebas Neue" panose="020B0606020202050201"/>
                <a:cs typeface="Times New Roman" panose="02020603050405020304" charset="0"/>
                <a:sym typeface="Bebas Neue" panose="020B0606020202050201"/>
              </a:rPr>
              <a:t>Tính đơn giản</a:t>
            </a:r>
          </a:p>
        </p:txBody>
      </p:sp>
      <p:cxnSp>
        <p:nvCxnSpPr>
          <p:cNvPr id="2503" name="Google Shape;2503;p70"/>
          <p:cNvCxnSpPr/>
          <p:nvPr/>
        </p:nvCxnSpPr>
        <p:spPr>
          <a:xfrm>
            <a:off x="2640825" y="1848535"/>
            <a:ext cx="1088700" cy="596100"/>
          </a:xfrm>
          <a:prstGeom prst="bentConnector3">
            <a:avLst>
              <a:gd name="adj1" fmla="val 50000"/>
            </a:avLst>
          </a:prstGeom>
          <a:noFill/>
          <a:ln w="9525" cap="flat" cmpd="sng">
            <a:solidFill>
              <a:schemeClr val="dk2"/>
            </a:solidFill>
            <a:prstDash val="solid"/>
            <a:round/>
            <a:headEnd type="none" w="med" len="med"/>
            <a:tailEnd type="diamond" w="med" len="med"/>
          </a:ln>
        </p:spPr>
      </p:cxnSp>
      <p:cxnSp>
        <p:nvCxnSpPr>
          <p:cNvPr id="2504" name="Google Shape;2504;p70"/>
          <p:cNvCxnSpPr>
            <a:stCxn id="2429" idx="3"/>
          </p:cNvCxnSpPr>
          <p:nvPr/>
        </p:nvCxnSpPr>
        <p:spPr>
          <a:xfrm rot="10800000" flipH="1">
            <a:off x="2659240" y="2823015"/>
            <a:ext cx="1095000" cy="714000"/>
          </a:xfrm>
          <a:prstGeom prst="bentConnector3">
            <a:avLst>
              <a:gd name="adj1" fmla="val 50000"/>
            </a:avLst>
          </a:prstGeom>
          <a:noFill/>
          <a:ln w="9525" cap="flat" cmpd="sng">
            <a:solidFill>
              <a:schemeClr val="dk2"/>
            </a:solidFill>
            <a:prstDash val="solid"/>
            <a:round/>
            <a:headEnd type="none" w="med" len="med"/>
            <a:tailEnd type="diamond" w="med" len="med"/>
          </a:ln>
        </p:spPr>
      </p:cxnSp>
      <p:cxnSp>
        <p:nvCxnSpPr>
          <p:cNvPr id="2505" name="Google Shape;2505;p70"/>
          <p:cNvCxnSpPr>
            <a:stCxn id="2428" idx="1"/>
          </p:cNvCxnSpPr>
          <p:nvPr/>
        </p:nvCxnSpPr>
        <p:spPr>
          <a:xfrm flipH="1">
            <a:off x="4979295" y="1760905"/>
            <a:ext cx="1494900" cy="632400"/>
          </a:xfrm>
          <a:prstGeom prst="bentConnector3">
            <a:avLst>
              <a:gd name="adj1" fmla="val 43051"/>
            </a:avLst>
          </a:prstGeom>
          <a:noFill/>
          <a:ln w="9525" cap="flat" cmpd="sng">
            <a:solidFill>
              <a:schemeClr val="dk2"/>
            </a:solidFill>
            <a:prstDash val="solid"/>
            <a:round/>
            <a:headEnd type="none" w="med" len="med"/>
            <a:tailEnd type="diamond" w="med" len="med"/>
          </a:ln>
        </p:spPr>
      </p:cxnSp>
      <p:cxnSp>
        <p:nvCxnSpPr>
          <p:cNvPr id="2506" name="Google Shape;2506;p70"/>
          <p:cNvCxnSpPr/>
          <p:nvPr/>
        </p:nvCxnSpPr>
        <p:spPr>
          <a:xfrm rot="10800000">
            <a:off x="4242435" y="2971165"/>
            <a:ext cx="2223770" cy="505460"/>
          </a:xfrm>
          <a:prstGeom prst="bentConnector3">
            <a:avLst>
              <a:gd name="adj1" fmla="val 49971"/>
            </a:avLst>
          </a:prstGeom>
          <a:noFill/>
          <a:ln w="9525" cap="flat" cmpd="sng">
            <a:solidFill>
              <a:schemeClr val="dk2"/>
            </a:solidFill>
            <a:prstDash val="solid"/>
            <a:round/>
            <a:headEnd type="none" w="med" len="med"/>
            <a:tailEnd type="diamond" w="med" len="med"/>
          </a:ln>
        </p:spPr>
      </p:cxnSp>
      <p:sp>
        <p:nvSpPr>
          <p:cNvPr id="2713" name="Google Shape;2713;p71"/>
          <p:cNvSpPr/>
          <p:nvPr/>
        </p:nvSpPr>
        <p:spPr>
          <a:xfrm>
            <a:off x="3522483" y="1209508"/>
            <a:ext cx="15990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2715" name="Google Shape;2715;p71"/>
          <p:cNvSpPr txBox="1"/>
          <p:nvPr/>
        </p:nvSpPr>
        <p:spPr>
          <a:xfrm>
            <a:off x="3510333" y="1301295"/>
            <a:ext cx="1623300" cy="27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200" b="1">
                <a:solidFill>
                  <a:schemeClr val="accent6"/>
                </a:solidFill>
                <a:latin typeface="Times New Roman" panose="02020603050405020304" charset="0"/>
                <a:ea typeface="Bebas Neue" panose="020B0606020202050201"/>
                <a:cs typeface="Times New Roman" panose="02020603050405020304" charset="0"/>
                <a:sym typeface="Bebas Neue" panose="020B0606020202050201"/>
              </a:rPr>
              <a:t>ƯU ĐIỂM</a:t>
            </a:r>
          </a:p>
        </p:txBody>
      </p:sp>
      <p:sp>
        <p:nvSpPr>
          <p:cNvPr id="2" name="Google Shape;2427;p70"/>
          <p:cNvSpPr/>
          <p:nvPr/>
        </p:nvSpPr>
        <p:spPr>
          <a:xfrm>
            <a:off x="2846070" y="4192270"/>
            <a:ext cx="3086100" cy="59118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charset="0"/>
                <a:cs typeface="Times New Roman" panose="02020603050405020304" charset="0"/>
              </a:rPr>
              <a:t>Cân bằng giữa khai thác và khám phá</a:t>
            </a:r>
          </a:p>
        </p:txBody>
      </p:sp>
      <p:cxnSp>
        <p:nvCxnSpPr>
          <p:cNvPr id="3" name="Straight Arrow Connector 2"/>
          <p:cNvCxnSpPr/>
          <p:nvPr/>
        </p:nvCxnSpPr>
        <p:spPr>
          <a:xfrm flipH="1">
            <a:off x="4382135" y="3504565"/>
            <a:ext cx="8255" cy="626110"/>
          </a:xfrm>
          <a:prstGeom prst="straightConnector1">
            <a:avLst/>
          </a:prstGeom>
          <a:ln w="12700" cmpd="sng">
            <a:solidFill>
              <a:schemeClr val="bg2"/>
            </a:solidFill>
            <a:prstDash val="solid"/>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par>
                                <p:cTn id="8" presetID="10" presetClass="entr" presetSubtype="0" fill="hold" nodeType="withEffect">
                                  <p:stCondLst>
                                    <p:cond delay="0"/>
                                  </p:stCondLst>
                                  <p:childTnLst>
                                    <p:set>
                                      <p:cBhvr>
                                        <p:cTn id="9" dur="1" fill="hold">
                                          <p:stCondLst>
                                            <p:cond delay="0"/>
                                          </p:stCondLst>
                                        </p:cTn>
                                        <p:tgtEl>
                                          <p:spTgt spid="2501"/>
                                        </p:tgtEl>
                                        <p:attrNameLst>
                                          <p:attrName>style.visibility</p:attrName>
                                        </p:attrNameLst>
                                      </p:cBhvr>
                                      <p:to>
                                        <p:strVal val="visible"/>
                                      </p:to>
                                    </p:set>
                                    <p:animEffect transition="in" filter="fade">
                                      <p:cBhvr>
                                        <p:cTn id="10" dur="1000"/>
                                        <p:tgtEl>
                                          <p:spTgt spid="2501"/>
                                        </p:tgtEl>
                                      </p:cBhvr>
                                    </p:animEffect>
                                  </p:childTnLst>
                                </p:cTn>
                              </p:par>
                              <p:par>
                                <p:cTn id="11" presetID="10" presetClass="entr" presetSubtype="0" fill="hold" nodeType="withEffect">
                                  <p:stCondLst>
                                    <p:cond delay="0"/>
                                  </p:stCondLst>
                                  <p:childTnLst>
                                    <p:set>
                                      <p:cBhvr>
                                        <p:cTn id="12" dur="1" fill="hold">
                                          <p:stCondLst>
                                            <p:cond delay="0"/>
                                          </p:stCondLst>
                                        </p:cTn>
                                        <p:tgtEl>
                                          <p:spTgt spid="2503"/>
                                        </p:tgtEl>
                                        <p:attrNameLst>
                                          <p:attrName>style.visibility</p:attrName>
                                        </p:attrNameLst>
                                      </p:cBhvr>
                                      <p:to>
                                        <p:strVal val="visible"/>
                                      </p:to>
                                    </p:set>
                                    <p:animEffect transition="in" filter="fade">
                                      <p:cBhvr>
                                        <p:cTn id="13" dur="1000"/>
                                        <p:tgtEl>
                                          <p:spTgt spid="250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28"/>
                                        </p:tgtEl>
                                        <p:attrNameLst>
                                          <p:attrName>style.visibility</p:attrName>
                                        </p:attrNameLst>
                                      </p:cBhvr>
                                      <p:to>
                                        <p:strVal val="visible"/>
                                      </p:to>
                                    </p:set>
                                    <p:animEffect transition="in" filter="fade">
                                      <p:cBhvr>
                                        <p:cTn id="18" dur="1000"/>
                                        <p:tgtEl>
                                          <p:spTgt spid="2428"/>
                                        </p:tgtEl>
                                      </p:cBhvr>
                                    </p:animEffect>
                                  </p:childTnLst>
                                </p:cTn>
                              </p:par>
                              <p:par>
                                <p:cTn id="19" presetID="10" presetClass="entr" presetSubtype="0" fill="hold" nodeType="withEffect">
                                  <p:stCondLst>
                                    <p:cond delay="0"/>
                                  </p:stCondLst>
                                  <p:childTnLst>
                                    <p:set>
                                      <p:cBhvr>
                                        <p:cTn id="20" dur="1" fill="hold">
                                          <p:stCondLst>
                                            <p:cond delay="0"/>
                                          </p:stCondLst>
                                        </p:cTn>
                                        <p:tgtEl>
                                          <p:spTgt spid="2437"/>
                                        </p:tgtEl>
                                        <p:attrNameLst>
                                          <p:attrName>style.visibility</p:attrName>
                                        </p:attrNameLst>
                                      </p:cBhvr>
                                      <p:to>
                                        <p:strVal val="visible"/>
                                      </p:to>
                                    </p:set>
                                    <p:animEffect transition="in" filter="fade">
                                      <p:cBhvr>
                                        <p:cTn id="21" dur="1000"/>
                                        <p:tgtEl>
                                          <p:spTgt spid="2437"/>
                                        </p:tgtEl>
                                      </p:cBhvr>
                                    </p:animEffect>
                                  </p:childTnLst>
                                </p:cTn>
                              </p:par>
                              <p:par>
                                <p:cTn id="22" presetID="10" presetClass="entr" presetSubtype="0" fill="hold" nodeType="withEffect">
                                  <p:stCondLst>
                                    <p:cond delay="0"/>
                                  </p:stCondLst>
                                  <p:childTnLst>
                                    <p:set>
                                      <p:cBhvr>
                                        <p:cTn id="23" dur="1" fill="hold">
                                          <p:stCondLst>
                                            <p:cond delay="0"/>
                                          </p:stCondLst>
                                        </p:cTn>
                                        <p:tgtEl>
                                          <p:spTgt spid="2505"/>
                                        </p:tgtEl>
                                        <p:attrNameLst>
                                          <p:attrName>style.visibility</p:attrName>
                                        </p:attrNameLst>
                                      </p:cBhvr>
                                      <p:to>
                                        <p:strVal val="visible"/>
                                      </p:to>
                                    </p:set>
                                    <p:animEffect transition="in" filter="fade">
                                      <p:cBhvr>
                                        <p:cTn id="24" dur="1000"/>
                                        <p:tgtEl>
                                          <p:spTgt spid="250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29"/>
                                        </p:tgtEl>
                                        <p:attrNameLst>
                                          <p:attrName>style.visibility</p:attrName>
                                        </p:attrNameLst>
                                      </p:cBhvr>
                                      <p:to>
                                        <p:strVal val="visible"/>
                                      </p:to>
                                    </p:set>
                                    <p:animEffect transition="in" filter="fade">
                                      <p:cBhvr>
                                        <p:cTn id="29" dur="1000"/>
                                        <p:tgtEl>
                                          <p:spTgt spid="2429"/>
                                        </p:tgtEl>
                                      </p:cBhvr>
                                    </p:animEffect>
                                  </p:childTnLst>
                                </p:cTn>
                              </p:par>
                              <p:par>
                                <p:cTn id="30" presetID="10" presetClass="entr" presetSubtype="0" fill="hold" nodeType="withEffect">
                                  <p:stCondLst>
                                    <p:cond delay="0"/>
                                  </p:stCondLst>
                                  <p:childTnLst>
                                    <p:set>
                                      <p:cBhvr>
                                        <p:cTn id="31" dur="1" fill="hold">
                                          <p:stCondLst>
                                            <p:cond delay="0"/>
                                          </p:stCondLst>
                                        </p:cTn>
                                        <p:tgtEl>
                                          <p:spTgt spid="2504"/>
                                        </p:tgtEl>
                                        <p:attrNameLst>
                                          <p:attrName>style.visibility</p:attrName>
                                        </p:attrNameLst>
                                      </p:cBhvr>
                                      <p:to>
                                        <p:strVal val="visible"/>
                                      </p:to>
                                    </p:set>
                                    <p:animEffect transition="in" filter="fade">
                                      <p:cBhvr>
                                        <p:cTn id="32" dur="1000"/>
                                        <p:tgtEl>
                                          <p:spTgt spid="25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27"/>
                                        </p:tgtEl>
                                        <p:attrNameLst>
                                          <p:attrName>style.visibility</p:attrName>
                                        </p:attrNameLst>
                                      </p:cBhvr>
                                      <p:to>
                                        <p:strVal val="visible"/>
                                      </p:to>
                                    </p:set>
                                    <p:animEffect transition="in" filter="fade">
                                      <p:cBhvr>
                                        <p:cTn id="37" dur="1000"/>
                                        <p:tgtEl>
                                          <p:spTgt spid="2427"/>
                                        </p:tgtEl>
                                      </p:cBhvr>
                                    </p:animEffect>
                                  </p:childTnLst>
                                </p:cTn>
                              </p:par>
                              <p:par>
                                <p:cTn id="38" presetID="10" presetClass="entr" presetSubtype="0" fill="hold" nodeType="withEffect">
                                  <p:stCondLst>
                                    <p:cond delay="0"/>
                                  </p:stCondLst>
                                  <p:childTnLst>
                                    <p:set>
                                      <p:cBhvr>
                                        <p:cTn id="39" dur="1" fill="hold">
                                          <p:stCondLst>
                                            <p:cond delay="0"/>
                                          </p:stCondLst>
                                        </p:cTn>
                                        <p:tgtEl>
                                          <p:spTgt spid="2506"/>
                                        </p:tgtEl>
                                        <p:attrNameLst>
                                          <p:attrName>style.visibility</p:attrName>
                                        </p:attrNameLst>
                                      </p:cBhvr>
                                      <p:to>
                                        <p:strVal val="visible"/>
                                      </p:to>
                                    </p:set>
                                    <p:animEffect transition="in" filter="fade">
                                      <p:cBhvr>
                                        <p:cTn id="40" dur="1000"/>
                                        <p:tgtEl>
                                          <p:spTgt spid="2506"/>
                                        </p:tgtEl>
                                      </p:cBhvr>
                                    </p:animEffect>
                                  </p:childTnLst>
                                </p:cTn>
                              </p:par>
                              <p:par>
                                <p:cTn id="41" presetID="10"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 grpId="1" animBg="1"/>
      <p:bldP spid="271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720000" y="484853"/>
            <a:ext cx="1284600" cy="1284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888250" y="653025"/>
            <a:ext cx="948300" cy="948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latin typeface="Times New Roman" panose="02020603050405020304" charset="0"/>
                <a:cs typeface="Times New Roman" panose="02020603050405020304" charset="0"/>
              </a:rPr>
              <a:t>01</a:t>
            </a:r>
          </a:p>
        </p:txBody>
      </p:sp>
      <p:grpSp>
        <p:nvGrpSpPr>
          <p:cNvPr id="1830" name="Google Shape;1830;p60"/>
          <p:cNvGrpSpPr/>
          <p:nvPr/>
        </p:nvGrpSpPr>
        <p:grpSpPr>
          <a:xfrm>
            <a:off x="2241200" y="496500"/>
            <a:ext cx="6177600" cy="469800"/>
            <a:chOff x="2241200" y="496500"/>
            <a:chExt cx="6177600" cy="469800"/>
          </a:xfrm>
        </p:grpSpPr>
        <p:sp>
          <p:nvSpPr>
            <p:cNvPr id="1831" name="Google Shape;1831;p60"/>
            <p:cNvSpPr/>
            <p:nvPr/>
          </p:nvSpPr>
          <p:spPr>
            <a:xfrm>
              <a:off x="2241200" y="496500"/>
              <a:ext cx="61776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GIỚI THIỆU THUẬT TOÁN ĐOM ĐÓM</a:t>
              </a:r>
            </a:p>
          </p:txBody>
        </p:sp>
        <p:grpSp>
          <p:nvGrpSpPr>
            <p:cNvPr id="1832" name="Google Shape;1832;p60"/>
            <p:cNvGrpSpPr/>
            <p:nvPr/>
          </p:nvGrpSpPr>
          <p:grpSpPr>
            <a:xfrm>
              <a:off x="7631947" y="671363"/>
              <a:ext cx="636814" cy="120078"/>
              <a:chOff x="8209059" y="198000"/>
              <a:chExt cx="636814" cy="120078"/>
            </a:xfrm>
          </p:grpSpPr>
          <p:sp>
            <p:nvSpPr>
              <p:cNvPr id="1833" name="Google Shape;1833;p60"/>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p:cNvPicPr/>
          <p:nvPr/>
        </p:nvPicPr>
        <p:blipFill>
          <a:blip r:embed="rId3"/>
          <a:stretch>
            <a:fillRect/>
          </a:stretch>
        </p:blipFill>
        <p:spPr>
          <a:xfrm>
            <a:off x="7889875" y="2788920"/>
            <a:ext cx="1289050" cy="1490345"/>
          </a:xfrm>
          <a:prstGeom prst="rect">
            <a:avLst/>
          </a:prstGeom>
        </p:spPr>
      </p:pic>
      <p:sp>
        <p:nvSpPr>
          <p:cNvPr id="4" name="Text Box 3"/>
          <p:cNvSpPr txBox="1"/>
          <p:nvPr/>
        </p:nvSpPr>
        <p:spPr>
          <a:xfrm>
            <a:off x="2172850" y="1385628"/>
            <a:ext cx="6193155" cy="583565"/>
          </a:xfrm>
          <a:prstGeom prst="rect">
            <a:avLst/>
          </a:prstGeom>
          <a:noFill/>
        </p:spPr>
        <p:txBody>
          <a:bodyPr wrap="square" rtlCol="0">
            <a:spAutoFit/>
          </a:bodyPr>
          <a:lstStyle/>
          <a:p>
            <a:pPr algn="just"/>
            <a:r>
              <a:rPr lang="en-US" altLang="en-US" sz="1600"/>
              <a:t>Thuật toán Firefly (FA) là một thuật toán tối ưu hóa bầy đàn (swarm intelligence) được Xin-She Yang đề xuất vào năm 2008. </a:t>
            </a:r>
            <a:endParaRPr lang="en-US" sz="1600"/>
          </a:p>
        </p:txBody>
      </p:sp>
      <p:sp>
        <p:nvSpPr>
          <p:cNvPr id="5" name="Text Box 4"/>
          <p:cNvSpPr txBox="1"/>
          <p:nvPr/>
        </p:nvSpPr>
        <p:spPr>
          <a:xfrm>
            <a:off x="911669" y="2369592"/>
            <a:ext cx="6978144" cy="2776220"/>
          </a:xfrm>
          <a:prstGeom prst="rect">
            <a:avLst/>
          </a:prstGeom>
          <a:noFill/>
        </p:spPr>
        <p:txBody>
          <a:bodyPr wrap="square" rtlCol="0">
            <a:noAutofit/>
          </a:bodyPr>
          <a:lstStyle/>
          <a:p>
            <a:pPr algn="just">
              <a:lnSpc>
                <a:spcPct val="110000"/>
              </a:lnSpc>
            </a:pPr>
            <a:r>
              <a:rPr lang="en-US" sz="1600"/>
              <a:t> - Đây </a:t>
            </a:r>
            <a:r>
              <a:rPr lang="en-US" altLang="en-US" sz="1600"/>
              <a:t>là một thuật toán lấy cảm hứng từ hành vi phát sáng của đom đóm trong tự nhiên.</a:t>
            </a:r>
          </a:p>
          <a:p>
            <a:pPr algn="just">
              <a:lnSpc>
                <a:spcPct val="110000"/>
              </a:lnSpc>
            </a:pPr>
            <a:r>
              <a:rPr lang="en-US" altLang="en-US" sz="1600"/>
              <a:t> - Đặc điểm nổi bật của thuật toán Firefly là khả năng tìm kiếm và tối ưu hóa trong các không gian phức tạp, không cần thông tin về đạo hàm và có thể xử lý hiệu quả các bài toán tối ưu hóa đa mục tiêu, bài toán NP-hard và các vấn đề tối ưu hóa trong các hệ thống không gian tìm kiếm rộng lớn.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75"/>
                                        </p:tgtEl>
                                        <p:attrNameLst>
                                          <p:attrName>style.visibility</p:attrName>
                                        </p:attrNameLst>
                                      </p:cBhvr>
                                      <p:to>
                                        <p:strVal val="visible"/>
                                      </p:to>
                                    </p:set>
                                    <p:animEffect transition="in" filter="fade">
                                      <p:cBhvr>
                                        <p:cTn id="7" dur="1000"/>
                                        <p:tgtEl>
                                          <p:spTgt spid="1675"/>
                                        </p:tgtEl>
                                      </p:cBhvr>
                                    </p:animEffect>
                                    <p:anim calcmode="lin" valueType="num">
                                      <p:cBhvr>
                                        <p:cTn id="8" dur="1000" fill="hold"/>
                                        <p:tgtEl>
                                          <p:spTgt spid="1675"/>
                                        </p:tgtEl>
                                        <p:attrNameLst>
                                          <p:attrName>ppt_x</p:attrName>
                                        </p:attrNameLst>
                                      </p:cBhvr>
                                      <p:tavLst>
                                        <p:tav tm="0">
                                          <p:val>
                                            <p:strVal val="#ppt_x"/>
                                          </p:val>
                                        </p:tav>
                                        <p:tav tm="100000">
                                          <p:val>
                                            <p:strVal val="#ppt_x"/>
                                          </p:val>
                                        </p:tav>
                                      </p:tavLst>
                                    </p:anim>
                                    <p:anim calcmode="lin" valueType="num">
                                      <p:cBhvr>
                                        <p:cTn id="9" dur="1000" fill="hold"/>
                                        <p:tgtEl>
                                          <p:spTgt spid="1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78"/>
                                        </p:tgtEl>
                                        <p:attrNameLst>
                                          <p:attrName>style.visibility</p:attrName>
                                        </p:attrNameLst>
                                      </p:cBhvr>
                                      <p:to>
                                        <p:strVal val="visible"/>
                                      </p:to>
                                    </p:set>
                                    <p:animEffect transition="in" filter="fade">
                                      <p:cBhvr>
                                        <p:cTn id="12" dur="1000"/>
                                        <p:tgtEl>
                                          <p:spTgt spid="1678"/>
                                        </p:tgtEl>
                                      </p:cBhvr>
                                    </p:animEffect>
                                    <p:anim calcmode="lin" valueType="num">
                                      <p:cBhvr>
                                        <p:cTn id="13" dur="1000" fill="hold"/>
                                        <p:tgtEl>
                                          <p:spTgt spid="1678"/>
                                        </p:tgtEl>
                                        <p:attrNameLst>
                                          <p:attrName>ppt_x</p:attrName>
                                        </p:attrNameLst>
                                      </p:cBhvr>
                                      <p:tavLst>
                                        <p:tav tm="0">
                                          <p:val>
                                            <p:strVal val="#ppt_x"/>
                                          </p:val>
                                        </p:tav>
                                        <p:tav tm="100000">
                                          <p:val>
                                            <p:strVal val="#ppt_x"/>
                                          </p:val>
                                        </p:tav>
                                      </p:tavLst>
                                    </p:anim>
                                    <p:anim calcmode="lin" valueType="num">
                                      <p:cBhvr>
                                        <p:cTn id="14" dur="1000" fill="hold"/>
                                        <p:tgtEl>
                                          <p:spTgt spid="167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30"/>
                                        </p:tgtEl>
                                        <p:attrNameLst>
                                          <p:attrName>style.visibility</p:attrName>
                                        </p:attrNameLst>
                                      </p:cBhvr>
                                      <p:to>
                                        <p:strVal val="visible"/>
                                      </p:to>
                                    </p:set>
                                    <p:animEffect transition="in" filter="fade">
                                      <p:cBhvr>
                                        <p:cTn id="19" dur="1000"/>
                                        <p:tgtEl>
                                          <p:spTgt spid="1830"/>
                                        </p:tgtEl>
                                      </p:cBhvr>
                                    </p:animEffect>
                                    <p:anim calcmode="lin" valueType="num">
                                      <p:cBhvr>
                                        <p:cTn id="20" dur="1000" fill="hold"/>
                                        <p:tgtEl>
                                          <p:spTgt spid="1830"/>
                                        </p:tgtEl>
                                        <p:attrNameLst>
                                          <p:attrName>ppt_x</p:attrName>
                                        </p:attrNameLst>
                                      </p:cBhvr>
                                      <p:tavLst>
                                        <p:tav tm="0">
                                          <p:val>
                                            <p:strVal val="#ppt_x"/>
                                          </p:val>
                                        </p:tav>
                                        <p:tav tm="100000">
                                          <p:val>
                                            <p:strVal val="#ppt_x"/>
                                          </p:val>
                                        </p:tav>
                                      </p:tavLst>
                                    </p:anim>
                                    <p:anim calcmode="lin" valueType="num">
                                      <p:cBhvr>
                                        <p:cTn id="21" dur="1000" fill="hold"/>
                                        <p:tgtEl>
                                          <p:spTgt spid="183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animEffect transition="in" filter="blinds(horizontal)">
                                      <p:cBhvr>
                                        <p:cTn id="31" dur="500"/>
                                        <p:tgtEl>
                                          <p:spTgt spid="5">
                                            <p:txEl>
                                              <p:pRg st="0" end="0"/>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blinds(horizontal)">
                                      <p:cBhvr>
                                        <p:cTn id="3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5" grpId="0" animBg="1"/>
      <p:bldP spid="1675" grpId="1" animBg="1"/>
      <p:bldP spid="1678" grpId="0"/>
      <p:bldP spid="1678" grpId="1"/>
      <p:bldP spid="4" grpId="0"/>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70"/>
          <p:cNvSpPr/>
          <p:nvPr/>
        </p:nvSpPr>
        <p:spPr>
          <a:xfrm>
            <a:off x="3307715" y="3009900"/>
            <a:ext cx="3086735" cy="59118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charset="0"/>
                <a:cs typeface="Times New Roman" panose="02020603050405020304" charset="0"/>
              </a:rPr>
              <a:t>Thiếu sự tương thích ràng buộc</a:t>
            </a:r>
          </a:p>
        </p:txBody>
      </p:sp>
      <p:sp>
        <p:nvSpPr>
          <p:cNvPr id="2429" name="Google Shape;2429;p70"/>
          <p:cNvSpPr/>
          <p:nvPr/>
        </p:nvSpPr>
        <p:spPr>
          <a:xfrm>
            <a:off x="3307715" y="2197735"/>
            <a:ext cx="3086735" cy="59245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charset="0"/>
                <a:cs typeface="Times New Roman" panose="02020603050405020304" charset="0"/>
              </a:rPr>
              <a:t>Chậm hội tụ trong một số trường hợp</a:t>
            </a:r>
          </a:p>
        </p:txBody>
      </p:sp>
      <p:sp>
        <p:nvSpPr>
          <p:cNvPr id="2430" name="Google Shape;2430;p70"/>
          <p:cNvSpPr/>
          <p:nvPr/>
        </p:nvSpPr>
        <p:spPr>
          <a:xfrm>
            <a:off x="3308350" y="1346200"/>
            <a:ext cx="3085465" cy="63182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0"/>
          <p:cNvSpPr/>
          <p:nvPr/>
        </p:nvSpPr>
        <p:spPr>
          <a:xfrm>
            <a:off x="714799" y="456954"/>
            <a:ext cx="7704000" cy="4698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70"/>
          <p:cNvGrpSpPr/>
          <p:nvPr/>
        </p:nvGrpSpPr>
        <p:grpSpPr>
          <a:xfrm>
            <a:off x="7631947" y="649694"/>
            <a:ext cx="636814" cy="120078"/>
            <a:chOff x="8209059" y="198000"/>
            <a:chExt cx="636814" cy="120078"/>
          </a:xfrm>
        </p:grpSpPr>
        <p:sp>
          <p:nvSpPr>
            <p:cNvPr id="2433" name="Google Shape;2433;p70"/>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0"/>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0"/>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70"/>
          <p:cNvSpPr txBox="1">
            <a:spLocks noGrp="1"/>
          </p:cNvSpPr>
          <p:nvPr>
            <p:ph type="title"/>
          </p:nvPr>
        </p:nvSpPr>
        <p:spPr>
          <a:xfrm>
            <a:off x="1219800" y="553801"/>
            <a:ext cx="64122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1800" b="1">
                <a:latin typeface="Times New Roman" panose="02020603050405020304" charset="0"/>
                <a:cs typeface="Times New Roman" panose="02020603050405020304" charset="0"/>
                <a:sym typeface="+mn-ea"/>
              </a:rPr>
              <a:t>ĐÁNH GIÁ GIẢI THUẬT CUCKOO SEARCH</a:t>
            </a:r>
          </a:p>
        </p:txBody>
      </p:sp>
      <p:sp>
        <p:nvSpPr>
          <p:cNvPr id="2501" name="Google Shape;2501;p70"/>
          <p:cNvSpPr txBox="1"/>
          <p:nvPr/>
        </p:nvSpPr>
        <p:spPr>
          <a:xfrm>
            <a:off x="3453765" y="1387475"/>
            <a:ext cx="2817495" cy="549910"/>
          </a:xfrm>
          <a:prstGeom prst="rect">
            <a:avLst/>
          </a:prstGeom>
          <a:noFill/>
          <a:ln>
            <a:noFill/>
          </a:ln>
        </p:spPr>
        <p:txBody>
          <a:bodyPr spcFirstLastPara="1" wrap="square" lIns="0" tIns="0" rIns="72000" bIns="0" anchor="ctr" anchorCtr="0">
            <a:noAutofit/>
          </a:bodyPr>
          <a:lstStyle/>
          <a:p>
            <a:pPr marL="0" lvl="0" indent="0" algn="ctr" rtl="0">
              <a:spcBef>
                <a:spcPts val="0"/>
              </a:spcBef>
              <a:spcAft>
                <a:spcPts val="0"/>
              </a:spcAft>
              <a:buNone/>
            </a:pPr>
            <a:r>
              <a:rPr lang="en-US" sz="1800">
                <a:solidFill>
                  <a:schemeClr val="tx1"/>
                </a:solidFill>
                <a:latin typeface="Times New Roman" panose="02020603050405020304" charset="0"/>
                <a:ea typeface="Bebas Neue" panose="020B0606020202050201"/>
                <a:cs typeface="Times New Roman" panose="02020603050405020304" charset="0"/>
                <a:sym typeface="Bebas Neue" panose="020B0606020202050201"/>
              </a:rPr>
              <a:t>Nhạy cảm với tham số</a:t>
            </a:r>
          </a:p>
        </p:txBody>
      </p:sp>
      <p:sp>
        <p:nvSpPr>
          <p:cNvPr id="2713" name="Google Shape;2713;p71"/>
          <p:cNvSpPr/>
          <p:nvPr/>
        </p:nvSpPr>
        <p:spPr>
          <a:xfrm>
            <a:off x="295910" y="2314575"/>
            <a:ext cx="1823720" cy="1119505"/>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endParaRPr>
          </a:p>
        </p:txBody>
      </p:sp>
      <p:sp>
        <p:nvSpPr>
          <p:cNvPr id="2715" name="Google Shape;2715;p71"/>
          <p:cNvSpPr txBox="1"/>
          <p:nvPr/>
        </p:nvSpPr>
        <p:spPr>
          <a:xfrm>
            <a:off x="295910" y="2480310"/>
            <a:ext cx="1607820" cy="762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200" b="1">
                <a:solidFill>
                  <a:schemeClr val="accent6"/>
                </a:solidFill>
                <a:latin typeface="Times New Roman" panose="02020603050405020304" charset="0"/>
                <a:ea typeface="Bebas Neue" panose="020B0606020202050201"/>
                <a:cs typeface="Times New Roman" panose="02020603050405020304" charset="0"/>
                <a:sym typeface="Bebas Neue" panose="020B0606020202050201"/>
              </a:rPr>
              <a:t>NHƯỢC</a:t>
            </a:r>
          </a:p>
          <a:p>
            <a:pPr marL="0" lvl="0" indent="0" algn="ctr" rtl="0">
              <a:spcBef>
                <a:spcPts val="0"/>
              </a:spcBef>
              <a:spcAft>
                <a:spcPts val="0"/>
              </a:spcAft>
              <a:buNone/>
            </a:pPr>
            <a:r>
              <a:rPr lang="en-US" sz="2200" b="1">
                <a:solidFill>
                  <a:schemeClr val="accent6"/>
                </a:solidFill>
                <a:latin typeface="Times New Roman" panose="02020603050405020304" charset="0"/>
                <a:ea typeface="Bebas Neue" panose="020B0606020202050201"/>
                <a:cs typeface="Times New Roman" panose="02020603050405020304" charset="0"/>
                <a:sym typeface="Bebas Neue" panose="020B0606020202050201"/>
              </a:rPr>
              <a:t> ĐIỂM</a:t>
            </a:r>
          </a:p>
        </p:txBody>
      </p:sp>
      <p:sp>
        <p:nvSpPr>
          <p:cNvPr id="2" name="Google Shape;2427;p70"/>
          <p:cNvSpPr/>
          <p:nvPr/>
        </p:nvSpPr>
        <p:spPr>
          <a:xfrm>
            <a:off x="3308350" y="3861435"/>
            <a:ext cx="3086100" cy="59118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Times New Roman" panose="02020603050405020304" charset="0"/>
                <a:cs typeface="Times New Roman" panose="02020603050405020304" charset="0"/>
              </a:rPr>
              <a:t>Không phù hợp cho bài toán phức tạp cao</a:t>
            </a:r>
          </a:p>
        </p:txBody>
      </p:sp>
      <p:cxnSp>
        <p:nvCxnSpPr>
          <p:cNvPr id="7" name="Straight Arrow Connector 6"/>
          <p:cNvCxnSpPr/>
          <p:nvPr/>
        </p:nvCxnSpPr>
        <p:spPr>
          <a:xfrm flipV="1">
            <a:off x="2171065" y="1830705"/>
            <a:ext cx="1061085" cy="690880"/>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8" name="Straight Arrow Connector 7"/>
          <p:cNvCxnSpPr/>
          <p:nvPr/>
        </p:nvCxnSpPr>
        <p:spPr>
          <a:xfrm flipV="1">
            <a:off x="2228850" y="2665730"/>
            <a:ext cx="1003300" cy="8255"/>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nvCxnSpPr>
        <p:spPr>
          <a:xfrm>
            <a:off x="2261870" y="2945130"/>
            <a:ext cx="887730" cy="296545"/>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cxnSp>
        <p:nvCxnSpPr>
          <p:cNvPr id="10" name="Straight Arrow Connector 9"/>
          <p:cNvCxnSpPr/>
          <p:nvPr/>
        </p:nvCxnSpPr>
        <p:spPr>
          <a:xfrm>
            <a:off x="2228850" y="3192145"/>
            <a:ext cx="962025" cy="953770"/>
          </a:xfrm>
          <a:prstGeom prst="straightConnector1">
            <a:avLst/>
          </a:prstGeom>
          <a:ln>
            <a:solidFill>
              <a:schemeClr val="bg2"/>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431"/>
                                        </p:tgtEl>
                                        <p:attrNameLst>
                                          <p:attrName>style.visibility</p:attrName>
                                        </p:attrNameLst>
                                      </p:cBhvr>
                                      <p:to>
                                        <p:strVal val="visible"/>
                                      </p:to>
                                    </p:set>
                                    <p:anim calcmode="lin" valueType="num">
                                      <p:cBhvr additive="base">
                                        <p:cTn id="7" dur="1000"/>
                                        <p:tgtEl>
                                          <p:spTgt spid="2431"/>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2432"/>
                                        </p:tgtEl>
                                        <p:attrNameLst>
                                          <p:attrName>style.visibility</p:attrName>
                                        </p:attrNameLst>
                                      </p:cBhvr>
                                      <p:to>
                                        <p:strVal val="visible"/>
                                      </p:to>
                                    </p:set>
                                    <p:animEffect transition="in" filter="fade">
                                      <p:cBhvr>
                                        <p:cTn id="10" dur="1000"/>
                                        <p:tgtEl>
                                          <p:spTgt spid="2432"/>
                                        </p:tgtEl>
                                      </p:cBhvr>
                                    </p:animEffect>
                                  </p:childTnLst>
                                </p:cTn>
                              </p:par>
                              <p:par>
                                <p:cTn id="11" presetID="10" presetClass="entr" presetSubtype="0" fill="hold" nodeType="withEffect">
                                  <p:stCondLst>
                                    <p:cond delay="0"/>
                                  </p:stCondLst>
                                  <p:childTnLst>
                                    <p:set>
                                      <p:cBhvr>
                                        <p:cTn id="12" dur="1" fill="hold">
                                          <p:stCondLst>
                                            <p:cond delay="0"/>
                                          </p:stCondLst>
                                        </p:cTn>
                                        <p:tgtEl>
                                          <p:spTgt spid="2436"/>
                                        </p:tgtEl>
                                        <p:attrNameLst>
                                          <p:attrName>style.visibility</p:attrName>
                                        </p:attrNameLst>
                                      </p:cBhvr>
                                      <p:to>
                                        <p:strVal val="visible"/>
                                      </p:to>
                                    </p:set>
                                    <p:animEffect transition="in" filter="fade">
                                      <p:cBhvr>
                                        <p:cTn id="13" dur="1000"/>
                                        <p:tgtEl>
                                          <p:spTgt spid="2436"/>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2715"/>
                                        </p:tgtEl>
                                        <p:attrNameLst>
                                          <p:attrName>style.visibility</p:attrName>
                                        </p:attrNameLst>
                                      </p:cBhvr>
                                      <p:to>
                                        <p:strVal val="visible"/>
                                      </p:to>
                                    </p:set>
                                    <p:anim calcmode="lin" valueType="num">
                                      <p:cBhvr>
                                        <p:cTn id="18" dur="1000" fill="hold"/>
                                        <p:tgtEl>
                                          <p:spTgt spid="2715"/>
                                        </p:tgtEl>
                                        <p:attrNameLst>
                                          <p:attrName>ppt_w</p:attrName>
                                        </p:attrNameLst>
                                      </p:cBhvr>
                                      <p:tavLst>
                                        <p:tav tm="0">
                                          <p:val>
                                            <p:strVal val="#ppt_w*0.70"/>
                                          </p:val>
                                        </p:tav>
                                        <p:tav tm="100000">
                                          <p:val>
                                            <p:strVal val="#ppt_w"/>
                                          </p:val>
                                        </p:tav>
                                      </p:tavLst>
                                    </p:anim>
                                    <p:anim calcmode="lin" valueType="num">
                                      <p:cBhvr>
                                        <p:cTn id="19" dur="1000" fill="hold"/>
                                        <p:tgtEl>
                                          <p:spTgt spid="2715"/>
                                        </p:tgtEl>
                                        <p:attrNameLst>
                                          <p:attrName>ppt_h</p:attrName>
                                        </p:attrNameLst>
                                      </p:cBhvr>
                                      <p:tavLst>
                                        <p:tav tm="0">
                                          <p:val>
                                            <p:strVal val="#ppt_h"/>
                                          </p:val>
                                        </p:tav>
                                        <p:tav tm="100000">
                                          <p:val>
                                            <p:strVal val="#ppt_h"/>
                                          </p:val>
                                        </p:tav>
                                      </p:tavLst>
                                    </p:anim>
                                    <p:animEffect transition="in" filter="fade">
                                      <p:cBhvr>
                                        <p:cTn id="20" dur="1000"/>
                                        <p:tgtEl>
                                          <p:spTgt spid="2715"/>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2713"/>
                                        </p:tgtEl>
                                        <p:attrNameLst>
                                          <p:attrName>style.visibility</p:attrName>
                                        </p:attrNameLst>
                                      </p:cBhvr>
                                      <p:to>
                                        <p:strVal val="visible"/>
                                      </p:to>
                                    </p:set>
                                    <p:anim calcmode="lin" valueType="num">
                                      <p:cBhvr>
                                        <p:cTn id="23" dur="1000" fill="hold"/>
                                        <p:tgtEl>
                                          <p:spTgt spid="2713"/>
                                        </p:tgtEl>
                                        <p:attrNameLst>
                                          <p:attrName>ppt_w</p:attrName>
                                        </p:attrNameLst>
                                      </p:cBhvr>
                                      <p:tavLst>
                                        <p:tav tm="0">
                                          <p:val>
                                            <p:strVal val="#ppt_w*0.70"/>
                                          </p:val>
                                        </p:tav>
                                        <p:tav tm="100000">
                                          <p:val>
                                            <p:strVal val="#ppt_w"/>
                                          </p:val>
                                        </p:tav>
                                      </p:tavLst>
                                    </p:anim>
                                    <p:anim calcmode="lin" valueType="num">
                                      <p:cBhvr>
                                        <p:cTn id="24" dur="1000" fill="hold"/>
                                        <p:tgtEl>
                                          <p:spTgt spid="2713"/>
                                        </p:tgtEl>
                                        <p:attrNameLst>
                                          <p:attrName>ppt_h</p:attrName>
                                        </p:attrNameLst>
                                      </p:cBhvr>
                                      <p:tavLst>
                                        <p:tav tm="0">
                                          <p:val>
                                            <p:strVal val="#ppt_h"/>
                                          </p:val>
                                        </p:tav>
                                        <p:tav tm="100000">
                                          <p:val>
                                            <p:strVal val="#ppt_h"/>
                                          </p:val>
                                        </p:tav>
                                      </p:tavLst>
                                    </p:anim>
                                    <p:animEffect transition="in" filter="fade">
                                      <p:cBhvr>
                                        <p:cTn id="25" dur="1000"/>
                                        <p:tgtEl>
                                          <p:spTgt spid="27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30"/>
                                        </p:tgtEl>
                                        <p:attrNameLst>
                                          <p:attrName>style.visibility</p:attrName>
                                        </p:attrNameLst>
                                      </p:cBhvr>
                                      <p:to>
                                        <p:strVal val="visible"/>
                                      </p:to>
                                    </p:set>
                                    <p:animEffect transition="in" filter="fade">
                                      <p:cBhvr>
                                        <p:cTn id="30" dur="1000"/>
                                        <p:tgtEl>
                                          <p:spTgt spid="2430"/>
                                        </p:tgtEl>
                                      </p:cBhvr>
                                    </p:animEffect>
                                  </p:childTnLst>
                                </p:cTn>
                              </p:par>
                              <p:par>
                                <p:cTn id="31" presetID="10" presetClass="entr" presetSubtype="0" fill="hold" nodeType="withEffect">
                                  <p:stCondLst>
                                    <p:cond delay="0"/>
                                  </p:stCondLst>
                                  <p:childTnLst>
                                    <p:set>
                                      <p:cBhvr>
                                        <p:cTn id="32" dur="1" fill="hold">
                                          <p:stCondLst>
                                            <p:cond delay="0"/>
                                          </p:stCondLst>
                                        </p:cTn>
                                        <p:tgtEl>
                                          <p:spTgt spid="2501"/>
                                        </p:tgtEl>
                                        <p:attrNameLst>
                                          <p:attrName>style.visibility</p:attrName>
                                        </p:attrNameLst>
                                      </p:cBhvr>
                                      <p:to>
                                        <p:strVal val="visible"/>
                                      </p:to>
                                    </p:set>
                                    <p:animEffect transition="in" filter="fade">
                                      <p:cBhvr>
                                        <p:cTn id="33" dur="1000"/>
                                        <p:tgtEl>
                                          <p:spTgt spid="2501"/>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29"/>
                                        </p:tgtEl>
                                        <p:attrNameLst>
                                          <p:attrName>style.visibility</p:attrName>
                                        </p:attrNameLst>
                                      </p:cBhvr>
                                      <p:to>
                                        <p:strVal val="visible"/>
                                      </p:to>
                                    </p:set>
                                    <p:animEffect transition="in" filter="fade">
                                      <p:cBhvr>
                                        <p:cTn id="41" dur="1000"/>
                                        <p:tgtEl>
                                          <p:spTgt spid="2429"/>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27"/>
                                        </p:tgtEl>
                                        <p:attrNameLst>
                                          <p:attrName>style.visibility</p:attrName>
                                        </p:attrNameLst>
                                      </p:cBhvr>
                                      <p:to>
                                        <p:strVal val="visible"/>
                                      </p:to>
                                    </p:set>
                                    <p:animEffect transition="in" filter="fade">
                                      <p:cBhvr>
                                        <p:cTn id="49" dur="1000"/>
                                        <p:tgtEl>
                                          <p:spTgt spid="2427"/>
                                        </p:tgtEl>
                                      </p:cBhvr>
                                    </p:animEffect>
                                  </p:childTnLst>
                                </p:cTn>
                              </p:par>
                              <p:par>
                                <p:cTn id="50" presetID="10"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1000"/>
                                        <p:tgtEl>
                                          <p:spTgt spid="2"/>
                                        </p:tgtEl>
                                      </p:cBhvr>
                                    </p:animEffect>
                                  </p:childTnLst>
                                </p:cTn>
                              </p:par>
                              <p:par>
                                <p:cTn id="58" presetID="10" presetClass="entr" presetSubtype="0"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 grpId="0" animBg="1"/>
      <p:bldP spid="2713" grpId="1" animBg="1"/>
      <p:bldP spid="2715" grpId="0"/>
      <p:bldP spid="271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71"/>
        <p:cNvGrpSpPr/>
        <p:nvPr/>
      </p:nvGrpSpPr>
      <p:grpSpPr>
        <a:xfrm>
          <a:off x="0" y="0"/>
          <a:ext cx="0" cy="0"/>
          <a:chOff x="0" y="0"/>
          <a:chExt cx="0" cy="0"/>
        </a:xfrm>
      </p:grpSpPr>
      <p:sp>
        <p:nvSpPr>
          <p:cNvPr id="4578" name="Google Shape;4578;p98"/>
          <p:cNvSpPr/>
          <p:nvPr/>
        </p:nvSpPr>
        <p:spPr>
          <a:xfrm>
            <a:off x="3210780" y="2317120"/>
            <a:ext cx="914796" cy="1390629"/>
          </a:xfrm>
          <a:custGeom>
            <a:avLst/>
            <a:gdLst/>
            <a:ahLst/>
            <a:cxnLst/>
            <a:rect l="l" t="t" r="r" b="b"/>
            <a:pathLst>
              <a:path w="51285" h="77961" extrusionOk="0">
                <a:moveTo>
                  <a:pt x="10982" y="0"/>
                </a:moveTo>
                <a:cubicBezTo>
                  <a:pt x="3999" y="12155"/>
                  <a:pt x="1" y="26259"/>
                  <a:pt x="1" y="41278"/>
                </a:cubicBezTo>
                <a:cubicBezTo>
                  <a:pt x="1" y="54447"/>
                  <a:pt x="3084" y="66900"/>
                  <a:pt x="8535" y="77960"/>
                </a:cubicBezTo>
                <a:lnTo>
                  <a:pt x="21982" y="55800"/>
                </a:lnTo>
                <a:lnTo>
                  <a:pt x="49454" y="55083"/>
                </a:lnTo>
                <a:cubicBezTo>
                  <a:pt x="47703" y="50826"/>
                  <a:pt x="46729" y="46171"/>
                  <a:pt x="46729" y="41278"/>
                </a:cubicBezTo>
                <a:cubicBezTo>
                  <a:pt x="46729" y="34892"/>
                  <a:pt x="48380" y="28905"/>
                  <a:pt x="51284" y="23673"/>
                </a:cubicBezTo>
                <a:lnTo>
                  <a:pt x="37121" y="557"/>
                </a:lnTo>
                <a:lnTo>
                  <a:pt x="10982" y="0"/>
                </a:ln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8"/>
          <p:cNvSpPr/>
          <p:nvPr/>
        </p:nvSpPr>
        <p:spPr>
          <a:xfrm>
            <a:off x="4771039" y="1536393"/>
            <a:ext cx="1197592" cy="1150751"/>
          </a:xfrm>
          <a:custGeom>
            <a:avLst/>
            <a:gdLst/>
            <a:ahLst/>
            <a:cxnLst/>
            <a:rect l="l" t="t" r="r" b="b"/>
            <a:pathLst>
              <a:path w="67139" h="64513" extrusionOk="0">
                <a:moveTo>
                  <a:pt x="279" y="1"/>
                </a:moveTo>
                <a:lnTo>
                  <a:pt x="12931" y="23076"/>
                </a:lnTo>
                <a:lnTo>
                  <a:pt x="1" y="46888"/>
                </a:lnTo>
                <a:cubicBezTo>
                  <a:pt x="11439" y="48300"/>
                  <a:pt x="21226" y="55024"/>
                  <a:pt x="26816" y="64513"/>
                </a:cubicBezTo>
                <a:lnTo>
                  <a:pt x="53194" y="63817"/>
                </a:lnTo>
                <a:lnTo>
                  <a:pt x="67139" y="40860"/>
                </a:lnTo>
                <a:cubicBezTo>
                  <a:pt x="53453" y="17606"/>
                  <a:pt x="28786" y="1612"/>
                  <a:pt x="279"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8"/>
          <p:cNvSpPr/>
          <p:nvPr/>
        </p:nvSpPr>
        <p:spPr>
          <a:xfrm>
            <a:off x="5250794" y="2348649"/>
            <a:ext cx="921182" cy="1403044"/>
          </a:xfrm>
          <a:custGeom>
            <a:avLst/>
            <a:gdLst/>
            <a:ahLst/>
            <a:cxnLst/>
            <a:rect l="l" t="t" r="r" b="b"/>
            <a:pathLst>
              <a:path w="51643" h="78657" extrusionOk="0">
                <a:moveTo>
                  <a:pt x="42790" y="0"/>
                </a:moveTo>
                <a:lnTo>
                  <a:pt x="28945" y="22817"/>
                </a:lnTo>
                <a:lnTo>
                  <a:pt x="2189" y="23533"/>
                </a:lnTo>
                <a:cubicBezTo>
                  <a:pt x="3940" y="27790"/>
                  <a:pt x="4914" y="32445"/>
                  <a:pt x="4914" y="37339"/>
                </a:cubicBezTo>
                <a:cubicBezTo>
                  <a:pt x="4914" y="43983"/>
                  <a:pt x="3124" y="50209"/>
                  <a:pt x="1" y="55580"/>
                </a:cubicBezTo>
                <a:lnTo>
                  <a:pt x="13806" y="78059"/>
                </a:lnTo>
                <a:lnTo>
                  <a:pt x="40662" y="78656"/>
                </a:lnTo>
                <a:cubicBezTo>
                  <a:pt x="47644" y="66482"/>
                  <a:pt x="51642" y="52378"/>
                  <a:pt x="51642" y="37339"/>
                </a:cubicBezTo>
                <a:cubicBezTo>
                  <a:pt x="51642" y="23911"/>
                  <a:pt x="48459" y="11220"/>
                  <a:pt x="42790" y="0"/>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8"/>
          <p:cNvSpPr/>
          <p:nvPr/>
        </p:nvSpPr>
        <p:spPr>
          <a:xfrm>
            <a:off x="3457052" y="1534270"/>
            <a:ext cx="1450581" cy="1090067"/>
          </a:xfrm>
          <a:custGeom>
            <a:avLst/>
            <a:gdLst/>
            <a:ahLst/>
            <a:cxnLst/>
            <a:rect l="l" t="t" r="r" b="b"/>
            <a:pathLst>
              <a:path w="81322" h="61111" extrusionOk="0">
                <a:moveTo>
                  <a:pt x="68590" y="0"/>
                </a:moveTo>
                <a:cubicBezTo>
                  <a:pt x="39945" y="199"/>
                  <a:pt x="14761" y="14920"/>
                  <a:pt x="0" y="37160"/>
                </a:cubicBezTo>
                <a:lnTo>
                  <a:pt x="25921" y="37717"/>
                </a:lnTo>
                <a:lnTo>
                  <a:pt x="40263" y="61111"/>
                </a:lnTo>
                <a:cubicBezTo>
                  <a:pt x="46768" y="52537"/>
                  <a:pt x="57013" y="46927"/>
                  <a:pt x="68570" y="46728"/>
                </a:cubicBezTo>
                <a:lnTo>
                  <a:pt x="81322" y="23215"/>
                </a:lnTo>
                <a:lnTo>
                  <a:pt x="68590" y="0"/>
                </a:lnTo>
                <a:close/>
              </a:path>
            </a:pathLst>
          </a:cu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98"/>
          <p:cNvSpPr/>
          <p:nvPr/>
        </p:nvSpPr>
        <p:spPr>
          <a:xfrm>
            <a:off x="3408087" y="3341854"/>
            <a:ext cx="1191188" cy="1150055"/>
          </a:xfrm>
          <a:custGeom>
            <a:avLst/>
            <a:gdLst/>
            <a:ahLst/>
            <a:cxnLst/>
            <a:rect l="l" t="t" r="r" b="b"/>
            <a:pathLst>
              <a:path w="66780" h="64474" extrusionOk="0">
                <a:moveTo>
                  <a:pt x="40661" y="1"/>
                </a:moveTo>
                <a:lnTo>
                  <a:pt x="13547" y="737"/>
                </a:lnTo>
                <a:lnTo>
                  <a:pt x="0" y="23077"/>
                </a:lnTo>
                <a:cubicBezTo>
                  <a:pt x="13467" y="46431"/>
                  <a:pt x="38015" y="62623"/>
                  <a:pt x="66462" y="64473"/>
                </a:cubicBezTo>
                <a:lnTo>
                  <a:pt x="53830" y="41457"/>
                </a:lnTo>
                <a:lnTo>
                  <a:pt x="66780" y="17566"/>
                </a:lnTo>
                <a:cubicBezTo>
                  <a:pt x="55640" y="15975"/>
                  <a:pt x="46131" y="9331"/>
                  <a:pt x="40661" y="1"/>
                </a:cubicBezTo>
                <a:close/>
              </a:path>
            </a:pathLst>
          </a:cu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8"/>
          <p:cNvSpPr/>
          <p:nvPr/>
        </p:nvSpPr>
        <p:spPr>
          <a:xfrm>
            <a:off x="4461977" y="3414598"/>
            <a:ext cx="1463710" cy="1080863"/>
          </a:xfrm>
          <a:custGeom>
            <a:avLst/>
            <a:gdLst/>
            <a:ahLst/>
            <a:cxnLst/>
            <a:rect l="l" t="t" r="r" b="b"/>
            <a:pathLst>
              <a:path w="82058" h="60595" extrusionOk="0">
                <a:moveTo>
                  <a:pt x="41377" y="1"/>
                </a:moveTo>
                <a:cubicBezTo>
                  <a:pt x="34733" y="8435"/>
                  <a:pt x="24429" y="13866"/>
                  <a:pt x="12871" y="13866"/>
                </a:cubicBezTo>
                <a:lnTo>
                  <a:pt x="12752" y="13866"/>
                </a:lnTo>
                <a:lnTo>
                  <a:pt x="0" y="37379"/>
                </a:lnTo>
                <a:lnTo>
                  <a:pt x="12732" y="60594"/>
                </a:lnTo>
                <a:lnTo>
                  <a:pt x="12871" y="60594"/>
                </a:lnTo>
                <a:cubicBezTo>
                  <a:pt x="41755" y="60594"/>
                  <a:pt x="67178" y="45834"/>
                  <a:pt x="82058" y="23435"/>
                </a:cubicBezTo>
                <a:lnTo>
                  <a:pt x="55402" y="22858"/>
                </a:lnTo>
                <a:lnTo>
                  <a:pt x="41377" y="1"/>
                </a:lnTo>
                <a:close/>
              </a:path>
            </a:pathLst>
          </a:cu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8"/>
          <p:cNvSpPr txBox="1"/>
          <p:nvPr/>
        </p:nvSpPr>
        <p:spPr>
          <a:xfrm>
            <a:off x="558165" y="1635760"/>
            <a:ext cx="2582545" cy="7023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altLang="en-US" sz="1200">
                <a:solidFill>
                  <a:schemeClr val="dk2"/>
                </a:solidFill>
                <a:latin typeface="Times New Roman" panose="02020603050405020304" charset="0"/>
                <a:ea typeface="Quicksand"/>
                <a:cs typeface="Times New Roman" panose="02020603050405020304" charset="0"/>
                <a:sym typeface="Quicksand"/>
              </a:rPr>
              <a:t>Tối ưu hóa tham số hệ thống, thiết kế mạch điện tử, và tối ưu hóa mạng cảm biến.</a:t>
            </a:r>
            <a:r>
              <a:rPr lang="en-GB" sz="1200">
                <a:solidFill>
                  <a:schemeClr val="dk2"/>
                </a:solidFill>
                <a:latin typeface="Times New Roman" panose="02020603050405020304" charset="0"/>
                <a:ea typeface="Quicksand"/>
                <a:cs typeface="Times New Roman" panose="02020603050405020304" charset="0"/>
                <a:sym typeface="Quicksand"/>
              </a:rPr>
              <a:t> </a:t>
            </a:r>
            <a:endParaRPr sz="1200">
              <a:solidFill>
                <a:schemeClr val="dk2"/>
              </a:solidFill>
              <a:latin typeface="Times New Roman" panose="02020603050405020304" charset="0"/>
              <a:ea typeface="Quicksand"/>
              <a:cs typeface="Times New Roman" panose="02020603050405020304" charset="0"/>
              <a:sym typeface="Quicksand"/>
            </a:endParaRPr>
          </a:p>
        </p:txBody>
      </p:sp>
      <p:sp>
        <p:nvSpPr>
          <p:cNvPr id="4585" name="Google Shape;4585;p98"/>
          <p:cNvSpPr/>
          <p:nvPr/>
        </p:nvSpPr>
        <p:spPr>
          <a:xfrm>
            <a:off x="717550" y="1343025"/>
            <a:ext cx="2276475" cy="357505"/>
          </a:xfrm>
          <a:prstGeom prst="roundRect">
            <a:avLst>
              <a:gd name="adj" fmla="val 7438"/>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lt1"/>
                </a:solidFill>
                <a:latin typeface="Times New Roman" panose="02020603050405020304" charset="0"/>
                <a:ea typeface="Bebas Neue" panose="020B0606020202050201"/>
                <a:cs typeface="Times New Roman" panose="02020603050405020304" charset="0"/>
                <a:sym typeface="Bebas Neue" panose="020B0606020202050201"/>
              </a:rPr>
              <a:t>Kĩ thuật và công nghiệp</a:t>
            </a:r>
          </a:p>
        </p:txBody>
      </p:sp>
      <p:sp>
        <p:nvSpPr>
          <p:cNvPr id="4587" name="Google Shape;4587;p98"/>
          <p:cNvSpPr/>
          <p:nvPr/>
        </p:nvSpPr>
        <p:spPr>
          <a:xfrm>
            <a:off x="734695" y="2493010"/>
            <a:ext cx="2130425" cy="357505"/>
          </a:xfrm>
          <a:prstGeom prst="roundRect">
            <a:avLst>
              <a:gd name="adj" fmla="val 5782"/>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chemeClr val="lt1"/>
                </a:solidFill>
                <a:latin typeface="Times New Roman" panose="02020603050405020304" charset="0"/>
                <a:ea typeface="Bebas Neue" panose="020B0606020202050201"/>
                <a:cs typeface="Times New Roman" panose="02020603050405020304" charset="0"/>
                <a:sym typeface="Bebas Neue" panose="020B0606020202050201"/>
              </a:rPr>
              <a:t>Xử lí tín hiệu và ảnh</a:t>
            </a:r>
          </a:p>
        </p:txBody>
      </p:sp>
      <p:sp>
        <p:nvSpPr>
          <p:cNvPr id="4589" name="Google Shape;4589;p98"/>
          <p:cNvSpPr/>
          <p:nvPr/>
        </p:nvSpPr>
        <p:spPr>
          <a:xfrm>
            <a:off x="734750" y="3643555"/>
            <a:ext cx="1711200" cy="357600"/>
          </a:xfrm>
          <a:prstGeom prst="roundRect">
            <a:avLst>
              <a:gd name="adj" fmla="val 2671"/>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lt1"/>
                </a:solidFill>
                <a:latin typeface="Times New Roman" panose="02020603050405020304" charset="0"/>
                <a:ea typeface="Bebas Neue" panose="020B0606020202050201"/>
                <a:cs typeface="Times New Roman" panose="02020603050405020304" charset="0"/>
                <a:sym typeface="Bebas Neue" panose="020B0606020202050201"/>
              </a:rPr>
              <a:t>Học máy</a:t>
            </a:r>
          </a:p>
        </p:txBody>
      </p:sp>
      <p:sp>
        <p:nvSpPr>
          <p:cNvPr id="4591" name="Google Shape;4591;p98"/>
          <p:cNvSpPr/>
          <p:nvPr/>
        </p:nvSpPr>
        <p:spPr>
          <a:xfrm>
            <a:off x="6374765" y="1343025"/>
            <a:ext cx="2064385" cy="357505"/>
          </a:xfrm>
          <a:prstGeom prst="roundRect">
            <a:avLst>
              <a:gd name="adj" fmla="val 43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accent5"/>
                </a:solidFill>
                <a:latin typeface="Times New Roman" panose="02020603050405020304" charset="0"/>
                <a:ea typeface="Bebas Neue" panose="020B0606020202050201"/>
                <a:cs typeface="Times New Roman" panose="02020603050405020304" charset="0"/>
                <a:sym typeface="Bebas Neue" panose="020B0606020202050201"/>
              </a:rPr>
              <a:t>Kinh tế và tài chính</a:t>
            </a:r>
          </a:p>
        </p:txBody>
      </p:sp>
      <p:sp>
        <p:nvSpPr>
          <p:cNvPr id="4595" name="Google Shape;4595;p98"/>
          <p:cNvSpPr/>
          <p:nvPr/>
        </p:nvSpPr>
        <p:spPr>
          <a:xfrm>
            <a:off x="6447155" y="2613660"/>
            <a:ext cx="2212340" cy="357505"/>
          </a:xfrm>
          <a:prstGeom prst="roundRect">
            <a:avLst>
              <a:gd name="adj" fmla="val 10519"/>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accent5"/>
                </a:solidFill>
                <a:latin typeface="Times New Roman" panose="02020603050405020304" charset="0"/>
                <a:ea typeface="Bebas Neue" panose="020B0606020202050201"/>
                <a:cs typeface="Times New Roman" panose="02020603050405020304" charset="0"/>
                <a:sym typeface="Bebas Neue" panose="020B0606020202050201"/>
              </a:rPr>
              <a:t>Sinh học và y học</a:t>
            </a:r>
          </a:p>
        </p:txBody>
      </p:sp>
      <p:grpSp>
        <p:nvGrpSpPr>
          <p:cNvPr id="1970" name="Google Shape;1970;p62"/>
          <p:cNvGrpSpPr/>
          <p:nvPr/>
        </p:nvGrpSpPr>
        <p:grpSpPr>
          <a:xfrm>
            <a:off x="4572000" y="493325"/>
            <a:ext cx="3846900" cy="469800"/>
            <a:chOff x="4572000" y="493325"/>
            <a:chExt cx="3846900" cy="469800"/>
          </a:xfrm>
        </p:grpSpPr>
        <p:sp>
          <p:nvSpPr>
            <p:cNvPr id="1971" name="Google Shape;1971;p62"/>
            <p:cNvSpPr/>
            <p:nvPr/>
          </p:nvSpPr>
          <p:spPr>
            <a:xfrm>
              <a:off x="4572000" y="493325"/>
              <a:ext cx="38469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ỨNG DỤNG THỰC TẾ</a:t>
              </a:r>
            </a:p>
          </p:txBody>
        </p:sp>
        <p:grpSp>
          <p:nvGrpSpPr>
            <p:cNvPr id="1972" name="Google Shape;1972;p62"/>
            <p:cNvGrpSpPr/>
            <p:nvPr/>
          </p:nvGrpSpPr>
          <p:grpSpPr>
            <a:xfrm>
              <a:off x="7631947" y="671363"/>
              <a:ext cx="636814" cy="120078"/>
              <a:chOff x="8209059" y="198000"/>
              <a:chExt cx="636814" cy="120078"/>
            </a:xfrm>
          </p:grpSpPr>
          <p:sp>
            <p:nvSpPr>
              <p:cNvPr id="1973" name="Google Shape;1973;p62"/>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2"/>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2"/>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584;p98"/>
          <p:cNvSpPr txBox="1"/>
          <p:nvPr/>
        </p:nvSpPr>
        <p:spPr>
          <a:xfrm>
            <a:off x="508635" y="2900045"/>
            <a:ext cx="2582545" cy="8077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altLang="en-US" sz="1200">
                <a:solidFill>
                  <a:schemeClr val="dk2"/>
                </a:solidFill>
                <a:latin typeface="Times New Roman" panose="02020603050405020304" charset="0"/>
                <a:ea typeface="Quicksand"/>
                <a:cs typeface="Times New Roman" panose="02020603050405020304" charset="0"/>
                <a:sym typeface="Quicksand"/>
              </a:rPr>
              <a:t>Tối ưu hóa bộ lọc tín hiệu, phân đoạn ảnh, và trích xuất đặc trưng.</a:t>
            </a:r>
          </a:p>
        </p:txBody>
      </p:sp>
      <p:sp>
        <p:nvSpPr>
          <p:cNvPr id="3" name="Google Shape;4584;p98"/>
          <p:cNvSpPr txBox="1"/>
          <p:nvPr/>
        </p:nvSpPr>
        <p:spPr>
          <a:xfrm>
            <a:off x="558165" y="4001135"/>
            <a:ext cx="2582545" cy="8077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altLang="en-US" sz="1200">
                <a:solidFill>
                  <a:schemeClr val="dk2"/>
                </a:solidFill>
                <a:latin typeface="Times New Roman" panose="02020603050405020304" charset="0"/>
                <a:ea typeface="Quicksand"/>
                <a:cs typeface="Times New Roman" panose="02020603050405020304" charset="0"/>
                <a:sym typeface="Quicksand"/>
              </a:rPr>
              <a:t> Tối ưu hóa hyperparameter trong các mô hình như Neural Network, SVM.</a:t>
            </a:r>
            <a:r>
              <a:rPr lang="en-GB" sz="1200">
                <a:solidFill>
                  <a:schemeClr val="dk2"/>
                </a:solidFill>
                <a:latin typeface="Times New Roman" panose="02020603050405020304" charset="0"/>
                <a:ea typeface="Quicksand"/>
                <a:cs typeface="Times New Roman" panose="02020603050405020304" charset="0"/>
                <a:sym typeface="Quicksand"/>
              </a:rPr>
              <a:t> </a:t>
            </a:r>
            <a:endParaRPr sz="1200">
              <a:solidFill>
                <a:schemeClr val="dk2"/>
              </a:solidFill>
              <a:latin typeface="Times New Roman" panose="02020603050405020304" charset="0"/>
              <a:ea typeface="Quicksand"/>
              <a:cs typeface="Times New Roman" panose="02020603050405020304" charset="0"/>
              <a:sym typeface="Quicksand"/>
            </a:endParaRPr>
          </a:p>
        </p:txBody>
      </p:sp>
      <p:sp>
        <p:nvSpPr>
          <p:cNvPr id="4" name="Google Shape;4584;p98"/>
          <p:cNvSpPr txBox="1"/>
          <p:nvPr/>
        </p:nvSpPr>
        <p:spPr>
          <a:xfrm>
            <a:off x="6115685" y="1700530"/>
            <a:ext cx="2582545" cy="8077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altLang="en-US" sz="1200">
                <a:solidFill>
                  <a:schemeClr val="dk2"/>
                </a:solidFill>
                <a:latin typeface="Times New Roman" panose="02020603050405020304" charset="0"/>
                <a:ea typeface="Quicksand"/>
                <a:cs typeface="Times New Roman" panose="02020603050405020304" charset="0"/>
                <a:sym typeface="Quicksand"/>
              </a:rPr>
              <a:t>Lập kế hoạch sản xuất, tối ưu hóa danh mục đầu tư</a:t>
            </a:r>
            <a:r>
              <a:rPr lang="en-US" sz="1200">
                <a:solidFill>
                  <a:schemeClr val="dk2"/>
                </a:solidFill>
                <a:latin typeface="Times New Roman" panose="02020603050405020304" charset="0"/>
                <a:ea typeface="Quicksand"/>
                <a:cs typeface="Times New Roman" panose="02020603050405020304" charset="0"/>
                <a:sym typeface="Quicksand"/>
              </a:rPr>
              <a:t>.</a:t>
            </a:r>
          </a:p>
        </p:txBody>
      </p:sp>
      <p:sp>
        <p:nvSpPr>
          <p:cNvPr id="5" name="Google Shape;4584;p98"/>
          <p:cNvSpPr txBox="1"/>
          <p:nvPr/>
        </p:nvSpPr>
        <p:spPr>
          <a:xfrm>
            <a:off x="6262370" y="3193415"/>
            <a:ext cx="2582545" cy="80772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altLang="en-US" sz="1200">
                <a:solidFill>
                  <a:schemeClr val="dk2"/>
                </a:solidFill>
                <a:latin typeface="Times New Roman" panose="02020603050405020304" charset="0"/>
                <a:ea typeface="Quicksand"/>
                <a:cs typeface="Times New Roman" panose="02020603050405020304" charset="0"/>
                <a:sym typeface="Quicksand"/>
              </a:rPr>
              <a:t>Tối ưu hóa quá trình điều trị, phân tích gen.</a:t>
            </a:r>
          </a:p>
          <a:p>
            <a:pPr marL="0" lvl="0" indent="0" algn="l" rtl="0">
              <a:lnSpc>
                <a:spcPct val="115000"/>
              </a:lnSpc>
              <a:spcBef>
                <a:spcPts val="0"/>
              </a:spcBef>
              <a:spcAft>
                <a:spcPts val="1600"/>
              </a:spcAft>
              <a:buNone/>
            </a:pPr>
            <a:endParaRPr lang="en-US" altLang="en-US" sz="1200">
              <a:solidFill>
                <a:schemeClr val="dk2"/>
              </a:solidFill>
              <a:latin typeface="Times New Roman" panose="02020603050405020304" charset="0"/>
              <a:ea typeface="Quicksand"/>
              <a:cs typeface="Times New Roman" panose="02020603050405020304" charset="0"/>
              <a:sym typeface="Quicksan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8"/>
                                        </p:tgtEl>
                                        <p:attrNameLst>
                                          <p:attrName>style.visibility</p:attrName>
                                        </p:attrNameLst>
                                      </p:cBhvr>
                                      <p:to>
                                        <p:strVal val="visible"/>
                                      </p:to>
                                    </p:set>
                                    <p:animEffect transition="in" filter="fade">
                                      <p:cBhvr>
                                        <p:cTn id="7" dur="1000"/>
                                        <p:tgtEl>
                                          <p:spTgt spid="4578"/>
                                        </p:tgtEl>
                                      </p:cBhvr>
                                    </p:animEffect>
                                  </p:childTnLst>
                                </p:cTn>
                              </p:par>
                              <p:par>
                                <p:cTn id="8" presetID="10" presetClass="entr" presetSubtype="0" fill="hold" nodeType="withEffect">
                                  <p:stCondLst>
                                    <p:cond delay="0"/>
                                  </p:stCondLst>
                                  <p:childTnLst>
                                    <p:set>
                                      <p:cBhvr>
                                        <p:cTn id="9" dur="1" fill="hold">
                                          <p:stCondLst>
                                            <p:cond delay="0"/>
                                          </p:stCondLst>
                                        </p:cTn>
                                        <p:tgtEl>
                                          <p:spTgt spid="4579"/>
                                        </p:tgtEl>
                                        <p:attrNameLst>
                                          <p:attrName>style.visibility</p:attrName>
                                        </p:attrNameLst>
                                      </p:cBhvr>
                                      <p:to>
                                        <p:strVal val="visible"/>
                                      </p:to>
                                    </p:set>
                                    <p:animEffect transition="in" filter="fade">
                                      <p:cBhvr>
                                        <p:cTn id="10" dur="1000"/>
                                        <p:tgtEl>
                                          <p:spTgt spid="4579"/>
                                        </p:tgtEl>
                                      </p:cBhvr>
                                    </p:animEffect>
                                  </p:childTnLst>
                                </p:cTn>
                              </p:par>
                              <p:par>
                                <p:cTn id="11" presetID="10" presetClass="entr" presetSubtype="0" fill="hold" nodeType="withEffect">
                                  <p:stCondLst>
                                    <p:cond delay="0"/>
                                  </p:stCondLst>
                                  <p:childTnLst>
                                    <p:set>
                                      <p:cBhvr>
                                        <p:cTn id="12" dur="1" fill="hold">
                                          <p:stCondLst>
                                            <p:cond delay="0"/>
                                          </p:stCondLst>
                                        </p:cTn>
                                        <p:tgtEl>
                                          <p:spTgt spid="4580"/>
                                        </p:tgtEl>
                                        <p:attrNameLst>
                                          <p:attrName>style.visibility</p:attrName>
                                        </p:attrNameLst>
                                      </p:cBhvr>
                                      <p:to>
                                        <p:strVal val="visible"/>
                                      </p:to>
                                    </p:set>
                                    <p:animEffect transition="in" filter="fade">
                                      <p:cBhvr>
                                        <p:cTn id="13" dur="1000"/>
                                        <p:tgtEl>
                                          <p:spTgt spid="4580"/>
                                        </p:tgtEl>
                                      </p:cBhvr>
                                    </p:animEffect>
                                  </p:childTnLst>
                                </p:cTn>
                              </p:par>
                              <p:par>
                                <p:cTn id="14" presetID="10" presetClass="entr" presetSubtype="0" fill="hold" nodeType="withEffect">
                                  <p:stCondLst>
                                    <p:cond delay="0"/>
                                  </p:stCondLst>
                                  <p:childTnLst>
                                    <p:set>
                                      <p:cBhvr>
                                        <p:cTn id="15" dur="1" fill="hold">
                                          <p:stCondLst>
                                            <p:cond delay="0"/>
                                          </p:stCondLst>
                                        </p:cTn>
                                        <p:tgtEl>
                                          <p:spTgt spid="4581"/>
                                        </p:tgtEl>
                                        <p:attrNameLst>
                                          <p:attrName>style.visibility</p:attrName>
                                        </p:attrNameLst>
                                      </p:cBhvr>
                                      <p:to>
                                        <p:strVal val="visible"/>
                                      </p:to>
                                    </p:set>
                                    <p:animEffect transition="in" filter="fade">
                                      <p:cBhvr>
                                        <p:cTn id="16" dur="1000"/>
                                        <p:tgtEl>
                                          <p:spTgt spid="4581"/>
                                        </p:tgtEl>
                                      </p:cBhvr>
                                    </p:animEffect>
                                  </p:childTnLst>
                                </p:cTn>
                              </p:par>
                              <p:par>
                                <p:cTn id="17" presetID="10" presetClass="entr" presetSubtype="0" fill="hold" nodeType="withEffect">
                                  <p:stCondLst>
                                    <p:cond delay="0"/>
                                  </p:stCondLst>
                                  <p:childTnLst>
                                    <p:set>
                                      <p:cBhvr>
                                        <p:cTn id="18" dur="1" fill="hold">
                                          <p:stCondLst>
                                            <p:cond delay="0"/>
                                          </p:stCondLst>
                                        </p:cTn>
                                        <p:tgtEl>
                                          <p:spTgt spid="4582"/>
                                        </p:tgtEl>
                                        <p:attrNameLst>
                                          <p:attrName>style.visibility</p:attrName>
                                        </p:attrNameLst>
                                      </p:cBhvr>
                                      <p:to>
                                        <p:strVal val="visible"/>
                                      </p:to>
                                    </p:set>
                                    <p:animEffect transition="in" filter="fade">
                                      <p:cBhvr>
                                        <p:cTn id="19" dur="1000"/>
                                        <p:tgtEl>
                                          <p:spTgt spid="4582"/>
                                        </p:tgtEl>
                                      </p:cBhvr>
                                    </p:animEffect>
                                  </p:childTnLst>
                                </p:cTn>
                              </p:par>
                              <p:par>
                                <p:cTn id="20" presetID="10" presetClass="entr" presetSubtype="0" fill="hold" nodeType="withEffect">
                                  <p:stCondLst>
                                    <p:cond delay="0"/>
                                  </p:stCondLst>
                                  <p:childTnLst>
                                    <p:set>
                                      <p:cBhvr>
                                        <p:cTn id="21" dur="1" fill="hold">
                                          <p:stCondLst>
                                            <p:cond delay="0"/>
                                          </p:stCondLst>
                                        </p:cTn>
                                        <p:tgtEl>
                                          <p:spTgt spid="4583"/>
                                        </p:tgtEl>
                                        <p:attrNameLst>
                                          <p:attrName>style.visibility</p:attrName>
                                        </p:attrNameLst>
                                      </p:cBhvr>
                                      <p:to>
                                        <p:strVal val="visible"/>
                                      </p:to>
                                    </p:set>
                                    <p:animEffect transition="in" filter="fade">
                                      <p:cBhvr>
                                        <p:cTn id="22" dur="1000"/>
                                        <p:tgtEl>
                                          <p:spTgt spid="4583"/>
                                        </p:tgtEl>
                                      </p:cBhvr>
                                    </p:animEffect>
                                  </p:childTnLst>
                                </p:cTn>
                              </p:par>
                              <p:par>
                                <p:cTn id="23" presetID="50" presetClass="entr" presetSubtype="0" decel="100000" fill="hold" nodeType="withEffect">
                                  <p:stCondLst>
                                    <p:cond delay="0"/>
                                  </p:stCondLst>
                                  <p:childTnLst>
                                    <p:set>
                                      <p:cBhvr>
                                        <p:cTn id="24" dur="1" fill="hold">
                                          <p:stCondLst>
                                            <p:cond delay="0"/>
                                          </p:stCondLst>
                                        </p:cTn>
                                        <p:tgtEl>
                                          <p:spTgt spid="1970"/>
                                        </p:tgtEl>
                                        <p:attrNameLst>
                                          <p:attrName>style.visibility</p:attrName>
                                        </p:attrNameLst>
                                      </p:cBhvr>
                                      <p:to>
                                        <p:strVal val="visible"/>
                                      </p:to>
                                    </p:set>
                                    <p:anim calcmode="lin" valueType="num">
                                      <p:cBhvr>
                                        <p:cTn id="25" dur="1000" fill="hold"/>
                                        <p:tgtEl>
                                          <p:spTgt spid="1970"/>
                                        </p:tgtEl>
                                        <p:attrNameLst>
                                          <p:attrName>ppt_w</p:attrName>
                                        </p:attrNameLst>
                                      </p:cBhvr>
                                      <p:tavLst>
                                        <p:tav tm="0">
                                          <p:val>
                                            <p:strVal val="#ppt_w+.3"/>
                                          </p:val>
                                        </p:tav>
                                        <p:tav tm="100000">
                                          <p:val>
                                            <p:strVal val="#ppt_w"/>
                                          </p:val>
                                        </p:tav>
                                      </p:tavLst>
                                    </p:anim>
                                    <p:anim calcmode="lin" valueType="num">
                                      <p:cBhvr>
                                        <p:cTn id="26" dur="1000" fill="hold"/>
                                        <p:tgtEl>
                                          <p:spTgt spid="1970"/>
                                        </p:tgtEl>
                                        <p:attrNameLst>
                                          <p:attrName>ppt_h</p:attrName>
                                        </p:attrNameLst>
                                      </p:cBhvr>
                                      <p:tavLst>
                                        <p:tav tm="0">
                                          <p:val>
                                            <p:strVal val="#ppt_h"/>
                                          </p:val>
                                        </p:tav>
                                        <p:tav tm="100000">
                                          <p:val>
                                            <p:strVal val="#ppt_h"/>
                                          </p:val>
                                        </p:tav>
                                      </p:tavLst>
                                    </p:anim>
                                    <p:animEffect transition="in" filter="fade">
                                      <p:cBhvr>
                                        <p:cTn id="27" dur="1000"/>
                                        <p:tgtEl>
                                          <p:spTgt spid="19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85"/>
                                        </p:tgtEl>
                                        <p:attrNameLst>
                                          <p:attrName>style.visibility</p:attrName>
                                        </p:attrNameLst>
                                      </p:cBhvr>
                                      <p:to>
                                        <p:strVal val="visible"/>
                                      </p:to>
                                    </p:set>
                                    <p:animEffect transition="in" filter="fade">
                                      <p:cBhvr>
                                        <p:cTn id="32" dur="500"/>
                                        <p:tgtEl>
                                          <p:spTgt spid="45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84"/>
                                        </p:tgtEl>
                                        <p:attrNameLst>
                                          <p:attrName>style.visibility</p:attrName>
                                        </p:attrNameLst>
                                      </p:cBhvr>
                                      <p:to>
                                        <p:strVal val="visible"/>
                                      </p:to>
                                    </p:set>
                                    <p:animEffect transition="in" filter="fade">
                                      <p:cBhvr>
                                        <p:cTn id="37" dur="500"/>
                                        <p:tgtEl>
                                          <p:spTgt spid="458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91"/>
                                        </p:tgtEl>
                                        <p:attrNameLst>
                                          <p:attrName>style.visibility</p:attrName>
                                        </p:attrNameLst>
                                      </p:cBhvr>
                                      <p:to>
                                        <p:strVal val="visible"/>
                                      </p:to>
                                    </p:set>
                                    <p:animEffect transition="in" filter="fade">
                                      <p:cBhvr>
                                        <p:cTn id="42" dur="500"/>
                                        <p:tgtEl>
                                          <p:spTgt spid="459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587"/>
                                        </p:tgtEl>
                                        <p:attrNameLst>
                                          <p:attrName>style.visibility</p:attrName>
                                        </p:attrNameLst>
                                      </p:cBhvr>
                                      <p:to>
                                        <p:strVal val="visible"/>
                                      </p:to>
                                    </p:set>
                                    <p:animEffect transition="in" filter="fade">
                                      <p:cBhvr>
                                        <p:cTn id="52" dur="500"/>
                                        <p:tgtEl>
                                          <p:spTgt spid="458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595"/>
                                        </p:tgtEl>
                                        <p:attrNameLst>
                                          <p:attrName>style.visibility</p:attrName>
                                        </p:attrNameLst>
                                      </p:cBhvr>
                                      <p:to>
                                        <p:strVal val="visible"/>
                                      </p:to>
                                    </p:set>
                                    <p:animEffect transition="in" filter="fade">
                                      <p:cBhvr>
                                        <p:cTn id="62" dur="500"/>
                                        <p:tgtEl>
                                          <p:spTgt spid="459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589"/>
                                        </p:tgtEl>
                                        <p:attrNameLst>
                                          <p:attrName>style.visibility</p:attrName>
                                        </p:attrNameLst>
                                      </p:cBhvr>
                                      <p:to>
                                        <p:strVal val="visible"/>
                                      </p:to>
                                    </p:set>
                                    <p:animEffect transition="in" filter="fade">
                                      <p:cBhvr>
                                        <p:cTn id="72" dur="500"/>
                                        <p:tgtEl>
                                          <p:spTgt spid="458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4" grpId="0"/>
      <p:bldP spid="4584" grpId="1"/>
      <p:bldP spid="4585" grpId="0" animBg="1"/>
      <p:bldP spid="4585" grpId="1" animBg="1"/>
      <p:bldP spid="4587" grpId="0" animBg="1"/>
      <p:bldP spid="4587" grpId="1" animBg="1"/>
      <p:bldP spid="4589" grpId="0" animBg="1"/>
      <p:bldP spid="4589" grpId="1" animBg="1"/>
      <p:bldP spid="4591" grpId="0" animBg="1"/>
      <p:bldP spid="4591" grpId="1" animBg="1"/>
      <p:bldP spid="4595" grpId="0" animBg="1"/>
      <p:bldP spid="4595" grpId="1" animBg="1"/>
      <p:bldP spid="2" grpId="0"/>
      <p:bldP spid="2" grpId="1"/>
      <p:bldP spid="3" grpId="0"/>
      <p:bldP spid="3" grpId="1"/>
      <p:bldP spid="4" grpId="0"/>
      <p:bldP spid="4" grpId="1"/>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6"/>
          <p:cNvSpPr/>
          <p:nvPr/>
        </p:nvSpPr>
        <p:spPr>
          <a:xfrm>
            <a:off x="723054" y="474832"/>
            <a:ext cx="7704000" cy="469800"/>
          </a:xfrm>
          <a:prstGeom prst="roundRect">
            <a:avLst>
              <a:gd name="adj" fmla="val 16667"/>
            </a:avLst>
          </a:prstGeom>
          <a:solidFill>
            <a:schemeClr val="accent6">
              <a:lumMod val="25000"/>
              <a:lumOff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latin typeface="Times New Roman" panose="02020603050405020304" charset="0"/>
                <a:cs typeface="Times New Roman" panose="02020603050405020304" charset="0"/>
              </a:rPr>
              <a:t>KẾT LUẬN CHUNG</a:t>
            </a:r>
          </a:p>
        </p:txBody>
      </p:sp>
      <p:grpSp>
        <p:nvGrpSpPr>
          <p:cNvPr id="1524" name="Google Shape;1524;p56"/>
          <p:cNvGrpSpPr/>
          <p:nvPr/>
        </p:nvGrpSpPr>
        <p:grpSpPr>
          <a:xfrm>
            <a:off x="7631947" y="649694"/>
            <a:ext cx="636814" cy="120078"/>
            <a:chOff x="8209059" y="198000"/>
            <a:chExt cx="636814" cy="120078"/>
          </a:xfrm>
        </p:grpSpPr>
        <p:sp>
          <p:nvSpPr>
            <p:cNvPr id="1525" name="Google Shape;1525;p56"/>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6"/>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6"/>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 Box 19"/>
          <p:cNvSpPr txBox="1"/>
          <p:nvPr/>
        </p:nvSpPr>
        <p:spPr>
          <a:xfrm>
            <a:off x="690245" y="1173480"/>
            <a:ext cx="8148955" cy="3745865"/>
          </a:xfrm>
          <a:prstGeom prst="rect">
            <a:avLst/>
          </a:prstGeom>
          <a:noFill/>
        </p:spPr>
        <p:txBody>
          <a:bodyPr wrap="square" rtlCol="0">
            <a:spAutoFit/>
          </a:bodyPr>
          <a:lstStyle/>
          <a:p>
            <a:pPr>
              <a:lnSpc>
                <a:spcPct val="110000"/>
              </a:lnSpc>
            </a:pPr>
            <a:r>
              <a:rPr lang="en-US" altLang="en-US" sz="1800">
                <a:latin typeface="Times New Roman" panose="02020603050405020304" charset="0"/>
                <a:cs typeface="Times New Roman" panose="02020603050405020304" charset="0"/>
              </a:rPr>
              <a:t>- Thuật toán Đom đóm (FA) và thuật toán Cuckoo Search (CS) đều là các thuật toán metaheuristic lấy cảm hứng từ tự nhiên, được sử dụng rộng rãi trong các bài toán tối ưu hóa. </a:t>
            </a:r>
          </a:p>
          <a:p>
            <a:pPr>
              <a:lnSpc>
                <a:spcPct val="110000"/>
              </a:lnSpc>
            </a:pPr>
            <a:r>
              <a:rPr lang="en-US" altLang="en-US" sz="1800">
                <a:latin typeface="Times New Roman" panose="02020603050405020304" charset="0"/>
                <a:cs typeface="Times New Roman" panose="02020603050405020304" charset="0"/>
              </a:rPr>
              <a:t>- Thuật toán Đom đóm mô phỏng hành vi của đom đóm dựa trên cường độ ánh sáng, với khả năng hội tụ nhanh và khai thác tốt trong không gian tìm kiếm đơn giản, nhưng dễ mắc kẹt ở cực trị cục bộ.</a:t>
            </a:r>
          </a:p>
          <a:p>
            <a:pPr>
              <a:lnSpc>
                <a:spcPct val="110000"/>
              </a:lnSpc>
            </a:pPr>
            <a:r>
              <a:rPr lang="en-US" altLang="en-US" sz="1800">
                <a:latin typeface="Times New Roman" panose="02020603050405020304" charset="0"/>
                <a:cs typeface="Times New Roman" panose="02020603050405020304" charset="0"/>
              </a:rPr>
              <a:t> - Ngược lại, Cuckoo Search dựa trên cơ chế sinh sản của chim cuốc và Levy Flight, giúp nó có khả năng khám phá toàn cục mạnh mẽ hơn và hiệu quả với các bài toán phức tạp hoặc nhiều cực trị cục bộ, dù tốc độ hội tụ chậm hơn ở giai đoạn đầu. </a:t>
            </a:r>
          </a:p>
          <a:p>
            <a:pPr>
              <a:lnSpc>
                <a:spcPct val="110000"/>
              </a:lnSpc>
            </a:pPr>
            <a:r>
              <a:rPr lang="en-US" altLang="en-US" sz="1800">
                <a:latin typeface="Times New Roman" panose="02020603050405020304" charset="0"/>
                <a:cs typeface="Times New Roman" panose="02020603050405020304" charset="0"/>
              </a:rPr>
              <a:t>- FA phù hợp cho bài toán đơn giản, trong khi CS là lựa chọn tốt hơn cho bài toán không gian lớn và khó. Cả hai đều có thể bổ sung cho nhau nếu được kết hợp hoặc điều chỉnh phù hợp.</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nh-dong-gif-thank-for-watching-de-thuong_104426566"/>
          <p:cNvPicPr>
            <a:picLocks noChangeAspect="1"/>
          </p:cNvPicPr>
          <p:nvPr/>
        </p:nvPicPr>
        <p:blipFill>
          <a:blip r:embed="rId2"/>
          <a:stretch>
            <a:fillRect/>
          </a:stretch>
        </p:blipFill>
        <p:spPr>
          <a:xfrm>
            <a:off x="0" y="635"/>
            <a:ext cx="914400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4">
          <a:extLst>
            <a:ext uri="{FF2B5EF4-FFF2-40B4-BE49-F238E27FC236}">
              <a16:creationId xmlns:a16="http://schemas.microsoft.com/office/drawing/2014/main" id="{C240D3B6-02D9-7F98-023A-40EB9CCAD88B}"/>
            </a:ext>
          </a:extLst>
        </p:cNvPr>
        <p:cNvGrpSpPr/>
        <p:nvPr/>
      </p:nvGrpSpPr>
      <p:grpSpPr>
        <a:xfrm>
          <a:off x="0" y="0"/>
          <a:ext cx="0" cy="0"/>
          <a:chOff x="0" y="0"/>
          <a:chExt cx="0" cy="0"/>
        </a:xfrm>
      </p:grpSpPr>
      <p:sp>
        <p:nvSpPr>
          <p:cNvPr id="1675" name="Google Shape;1675;p60">
            <a:extLst>
              <a:ext uri="{FF2B5EF4-FFF2-40B4-BE49-F238E27FC236}">
                <a16:creationId xmlns:a16="http://schemas.microsoft.com/office/drawing/2014/main" id="{9012678F-058A-6BC4-28D3-9BAB2E87E7BB}"/>
              </a:ext>
            </a:extLst>
          </p:cNvPr>
          <p:cNvSpPr/>
          <p:nvPr/>
        </p:nvSpPr>
        <p:spPr>
          <a:xfrm>
            <a:off x="720000" y="484853"/>
            <a:ext cx="1284600" cy="12846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a:extLst>
              <a:ext uri="{FF2B5EF4-FFF2-40B4-BE49-F238E27FC236}">
                <a16:creationId xmlns:a16="http://schemas.microsoft.com/office/drawing/2014/main" id="{C18B97C8-ECCC-ED4E-7E98-8743A53679D7}"/>
              </a:ext>
            </a:extLst>
          </p:cNvPr>
          <p:cNvSpPr txBox="1">
            <a:spLocks noGrp="1"/>
          </p:cNvSpPr>
          <p:nvPr>
            <p:ph type="title" idx="2"/>
          </p:nvPr>
        </p:nvSpPr>
        <p:spPr>
          <a:xfrm>
            <a:off x="888250" y="653025"/>
            <a:ext cx="948300" cy="948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latin typeface="Times New Roman" panose="02020603050405020304" charset="0"/>
                <a:cs typeface="Times New Roman" panose="02020603050405020304" charset="0"/>
              </a:rPr>
              <a:t>01</a:t>
            </a:r>
          </a:p>
        </p:txBody>
      </p:sp>
      <p:grpSp>
        <p:nvGrpSpPr>
          <p:cNvPr id="1830" name="Google Shape;1830;p60">
            <a:extLst>
              <a:ext uri="{FF2B5EF4-FFF2-40B4-BE49-F238E27FC236}">
                <a16:creationId xmlns:a16="http://schemas.microsoft.com/office/drawing/2014/main" id="{2B16BFD2-3D6B-AF13-D3A4-5E9A9F2E7680}"/>
              </a:ext>
            </a:extLst>
          </p:cNvPr>
          <p:cNvGrpSpPr/>
          <p:nvPr/>
        </p:nvGrpSpPr>
        <p:grpSpPr>
          <a:xfrm>
            <a:off x="2241200" y="496500"/>
            <a:ext cx="6177600" cy="469800"/>
            <a:chOff x="2241200" y="496500"/>
            <a:chExt cx="6177600" cy="469800"/>
          </a:xfrm>
        </p:grpSpPr>
        <p:sp>
          <p:nvSpPr>
            <p:cNvPr id="1831" name="Google Shape;1831;p60">
              <a:extLst>
                <a:ext uri="{FF2B5EF4-FFF2-40B4-BE49-F238E27FC236}">
                  <a16:creationId xmlns:a16="http://schemas.microsoft.com/office/drawing/2014/main" id="{A6F3E92C-2DF9-E00A-42A6-D150562CA027}"/>
                </a:ext>
              </a:extLst>
            </p:cNvPr>
            <p:cNvSpPr/>
            <p:nvPr/>
          </p:nvSpPr>
          <p:spPr>
            <a:xfrm>
              <a:off x="2241200" y="496500"/>
              <a:ext cx="61776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GIỚI THIỆU THUẬT TOÁN ĐOM ĐÓM</a:t>
              </a:r>
            </a:p>
          </p:txBody>
        </p:sp>
        <p:grpSp>
          <p:nvGrpSpPr>
            <p:cNvPr id="1832" name="Google Shape;1832;p60">
              <a:extLst>
                <a:ext uri="{FF2B5EF4-FFF2-40B4-BE49-F238E27FC236}">
                  <a16:creationId xmlns:a16="http://schemas.microsoft.com/office/drawing/2014/main" id="{4BC7B1AE-87CA-DD96-1A25-4D6DB44F84E9}"/>
                </a:ext>
              </a:extLst>
            </p:cNvPr>
            <p:cNvGrpSpPr/>
            <p:nvPr/>
          </p:nvGrpSpPr>
          <p:grpSpPr>
            <a:xfrm>
              <a:off x="7631947" y="671363"/>
              <a:ext cx="636814" cy="120078"/>
              <a:chOff x="8209059" y="198000"/>
              <a:chExt cx="636814" cy="120078"/>
            </a:xfrm>
          </p:grpSpPr>
          <p:sp>
            <p:nvSpPr>
              <p:cNvPr id="1833" name="Google Shape;1833;p60">
                <a:extLst>
                  <a:ext uri="{FF2B5EF4-FFF2-40B4-BE49-F238E27FC236}">
                    <a16:creationId xmlns:a16="http://schemas.microsoft.com/office/drawing/2014/main" id="{C42F9A09-151D-347F-BC49-20DFCF127CAC}"/>
                  </a:ext>
                </a:extLst>
              </p:cNvPr>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a:extLst>
                  <a:ext uri="{FF2B5EF4-FFF2-40B4-BE49-F238E27FC236}">
                    <a16:creationId xmlns:a16="http://schemas.microsoft.com/office/drawing/2014/main" id="{C898F3A4-82FB-AFB8-E3DE-BFB5FEB63219}"/>
                  </a:ext>
                </a:extLst>
              </p:cNvPr>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a:extLst>
                  <a:ext uri="{FF2B5EF4-FFF2-40B4-BE49-F238E27FC236}">
                    <a16:creationId xmlns:a16="http://schemas.microsoft.com/office/drawing/2014/main" id="{BC319EF4-6D75-5A93-6B6E-DD0A1882DFA2}"/>
                  </a:ext>
                </a:extLst>
              </p:cNvPr>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A29DFA18-7D80-7B2B-8B93-15F47276522C}"/>
              </a:ext>
            </a:extLst>
          </p:cNvPr>
          <p:cNvPicPr/>
          <p:nvPr/>
        </p:nvPicPr>
        <p:blipFill>
          <a:blip r:embed="rId3"/>
          <a:stretch>
            <a:fillRect/>
          </a:stretch>
        </p:blipFill>
        <p:spPr>
          <a:xfrm>
            <a:off x="7889875" y="2788920"/>
            <a:ext cx="1289050" cy="1490345"/>
          </a:xfrm>
          <a:prstGeom prst="rect">
            <a:avLst/>
          </a:prstGeom>
        </p:spPr>
      </p:pic>
      <p:sp>
        <p:nvSpPr>
          <p:cNvPr id="2" name="Text Box 3">
            <a:extLst>
              <a:ext uri="{FF2B5EF4-FFF2-40B4-BE49-F238E27FC236}">
                <a16:creationId xmlns:a16="http://schemas.microsoft.com/office/drawing/2014/main" id="{17160B27-114A-0515-09B1-E71369AC4F18}"/>
              </a:ext>
            </a:extLst>
          </p:cNvPr>
          <p:cNvSpPr txBox="1"/>
          <p:nvPr/>
        </p:nvSpPr>
        <p:spPr>
          <a:xfrm>
            <a:off x="795471" y="1852518"/>
            <a:ext cx="7413270" cy="1323439"/>
          </a:xfrm>
          <a:prstGeom prst="rect">
            <a:avLst/>
          </a:prstGeom>
          <a:noFill/>
        </p:spPr>
        <p:txBody>
          <a:bodyPr wrap="square" rtlCol="0">
            <a:spAutoFit/>
          </a:bodyPr>
          <a:lstStyle/>
          <a:p>
            <a:pPr algn="just"/>
            <a:r>
              <a:rPr lang="vi-VN" altLang="en-US" sz="1600"/>
              <a:t>-</a:t>
            </a:r>
            <a:r>
              <a:rPr lang="en-US" altLang="en-US" sz="1600"/>
              <a:t> </a:t>
            </a:r>
            <a:r>
              <a:rPr lang="vi-VN" altLang="en-US" sz="1600"/>
              <a:t>Cơ chế thuật toán:Dựa trên cơ chế phát sáng của đom đóm: mỗi đom đóm trong không gian tìm kiếm đại diện cho một giải pháp, và ánh sáng của nó thể hiện chất lượng của giải pháp đó.Những đom đóm sáng hơn (tức là những giải pháp tốt hơn) sẽ thu hút các đom đóm kém sáng hơn, tạo ra động lực di chuyển về hướng các giải pháp tối ưu.</a:t>
            </a:r>
            <a:endParaRPr lang="en-US" sz="1600"/>
          </a:p>
        </p:txBody>
      </p:sp>
      <p:pic>
        <p:nvPicPr>
          <p:cNvPr id="1026" name="Picture 2" descr="1,100+ Firefly Cartoon Stock Photos, Pictures &amp; Royalty-Free Images - iStock">
            <a:extLst>
              <a:ext uri="{FF2B5EF4-FFF2-40B4-BE49-F238E27FC236}">
                <a16:creationId xmlns:a16="http://schemas.microsoft.com/office/drawing/2014/main" id="{0679DBCC-D79A-D904-96A1-0BE621A95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88250" y="3429957"/>
            <a:ext cx="1677657" cy="1580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1,100+ Firefly Cartoon Stock Photos, Pictures &amp; Royalty-Free Images - iStock">
            <a:extLst>
              <a:ext uri="{FF2B5EF4-FFF2-40B4-BE49-F238E27FC236}">
                <a16:creationId xmlns:a16="http://schemas.microsoft.com/office/drawing/2014/main" id="{E1BC9611-400B-1874-964A-CF0F9FD45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6143" y="3271786"/>
            <a:ext cx="1677657" cy="1580777"/>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B9FC8A37-396C-A529-7377-30A86B2D6D29}"/>
              </a:ext>
            </a:extLst>
          </p:cNvPr>
          <p:cNvSpPr/>
          <p:nvPr/>
        </p:nvSpPr>
        <p:spPr>
          <a:xfrm>
            <a:off x="6213902" y="4194592"/>
            <a:ext cx="457200" cy="452408"/>
          </a:xfrm>
          <a:prstGeom prst="ellipse">
            <a:avLst/>
          </a:prstGeom>
          <a:solidFill>
            <a:schemeClr val="accent2">
              <a:alpha val="27000"/>
            </a:schemeClr>
          </a:solidFill>
          <a:effectLst>
            <a:glow rad="635000">
              <a:srgbClr val="FFFF00">
                <a:alpha val="54000"/>
              </a:srgbClr>
            </a:glow>
            <a:softEdge rad="190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5845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repeatCount="indefinite"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accel="50000" decel="50000" fill="hold" nodeType="withEffect">
                                  <p:stCondLst>
                                    <p:cond delay="0"/>
                                  </p:stCondLst>
                                  <p:childTnLst>
                                    <p:animMotion origin="layout" path="M 1.94444E-6 -1.23457E-7 L 0.25295 -1.23457E-7 " pathEditMode="relative" rAng="0" ptsTypes="AA">
                                      <p:cBhvr>
                                        <p:cTn id="12" dur="2000" fill="hold"/>
                                        <p:tgtEl>
                                          <p:spTgt spid="1026"/>
                                        </p:tgtEl>
                                        <p:attrNameLst>
                                          <p:attrName>ppt_x</p:attrName>
                                          <p:attrName>ppt_y</p:attrName>
                                        </p:attrNameLst>
                                      </p:cBhvr>
                                      <p:rCtr x="1263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pic>
        <p:nvPicPr>
          <p:cNvPr id="12" name="Picture 11"/>
          <p:cNvPicPr/>
          <p:nvPr/>
        </p:nvPicPr>
        <p:blipFill>
          <a:blip r:embed="rId3"/>
          <a:stretch>
            <a:fillRect/>
          </a:stretch>
        </p:blipFill>
        <p:spPr>
          <a:xfrm rot="19140000">
            <a:off x="7440295" y="968375"/>
            <a:ext cx="1289050" cy="1490345"/>
          </a:xfrm>
          <a:prstGeom prst="rect">
            <a:avLst/>
          </a:prstGeom>
        </p:spPr>
      </p:pic>
      <p:sp>
        <p:nvSpPr>
          <p:cNvPr id="1675" name="Google Shape;1675;p60"/>
          <p:cNvSpPr/>
          <p:nvPr/>
        </p:nvSpPr>
        <p:spPr>
          <a:xfrm>
            <a:off x="623570" y="257810"/>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791845" y="363220"/>
            <a:ext cx="865505" cy="7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latin typeface="Times New Roman" panose="02020603050405020304" charset="0"/>
                <a:cs typeface="Times New Roman" panose="02020603050405020304" charset="0"/>
              </a:rPr>
              <a:t>0</a:t>
            </a:r>
            <a:r>
              <a:rPr lang="en-US" altLang="en-GB" sz="5400" b="1">
                <a:latin typeface="Times New Roman" panose="02020603050405020304" charset="0"/>
                <a:cs typeface="Times New Roman" panose="02020603050405020304" charset="0"/>
              </a:rPr>
              <a:t>2</a:t>
            </a:r>
            <a:endParaRPr lang="en-GB" sz="5400" b="1">
              <a:latin typeface="Times New Roman" panose="02020603050405020304" charset="0"/>
              <a:cs typeface="Times New Roman" panose="02020603050405020304" charset="0"/>
            </a:endParaRPr>
          </a:p>
        </p:txBody>
      </p:sp>
      <p:grpSp>
        <p:nvGrpSpPr>
          <p:cNvPr id="1830" name="Google Shape;1830;p60"/>
          <p:cNvGrpSpPr/>
          <p:nvPr/>
        </p:nvGrpSpPr>
        <p:grpSpPr>
          <a:xfrm>
            <a:off x="2241200" y="496500"/>
            <a:ext cx="6177600" cy="469800"/>
            <a:chOff x="2241200" y="496500"/>
            <a:chExt cx="6177600" cy="469800"/>
          </a:xfrm>
        </p:grpSpPr>
        <p:sp>
          <p:nvSpPr>
            <p:cNvPr id="1831" name="Google Shape;1831;p60"/>
            <p:cNvSpPr/>
            <p:nvPr/>
          </p:nvSpPr>
          <p:spPr>
            <a:xfrm>
              <a:off x="2241200" y="496500"/>
              <a:ext cx="6177600" cy="469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ĐỘNG LỰC ĐỀ XUẤT FIREFLY ALGORITHM</a:t>
              </a:r>
            </a:p>
          </p:txBody>
        </p:sp>
        <p:grpSp>
          <p:nvGrpSpPr>
            <p:cNvPr id="1832" name="Google Shape;1832;p60"/>
            <p:cNvGrpSpPr/>
            <p:nvPr/>
          </p:nvGrpSpPr>
          <p:grpSpPr>
            <a:xfrm>
              <a:off x="7889813" y="671363"/>
              <a:ext cx="378948" cy="120078"/>
              <a:chOff x="8466925" y="198000"/>
              <a:chExt cx="378948" cy="120078"/>
            </a:xfrm>
          </p:grpSpPr>
          <p:sp>
            <p:nvSpPr>
              <p:cNvPr id="1833" name="Google Shape;1833;p60"/>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 Box 3"/>
          <p:cNvSpPr txBox="1"/>
          <p:nvPr/>
        </p:nvSpPr>
        <p:spPr>
          <a:xfrm>
            <a:off x="2128520" y="1137920"/>
            <a:ext cx="6193155" cy="337185"/>
          </a:xfrm>
          <a:prstGeom prst="rect">
            <a:avLst/>
          </a:prstGeom>
          <a:noFill/>
        </p:spPr>
        <p:txBody>
          <a:bodyPr wrap="square" rtlCol="0">
            <a:spAutoFit/>
          </a:bodyPr>
          <a:lstStyle/>
          <a:p>
            <a:r>
              <a:rPr lang="en-US" altLang="en-US" sz="1600"/>
              <a:t> </a:t>
            </a:r>
            <a:endParaRPr lang="en-US" sz="1600"/>
          </a:p>
        </p:txBody>
      </p:sp>
      <p:sp>
        <p:nvSpPr>
          <p:cNvPr id="4919" name="Google Shape;4919;p105"/>
          <p:cNvSpPr/>
          <p:nvPr/>
        </p:nvSpPr>
        <p:spPr>
          <a:xfrm>
            <a:off x="186690" y="2201545"/>
            <a:ext cx="2191385" cy="1889125"/>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05"/>
          <p:cNvSpPr/>
          <p:nvPr/>
        </p:nvSpPr>
        <p:spPr>
          <a:xfrm>
            <a:off x="2484755" y="2200910"/>
            <a:ext cx="2062480" cy="189039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05"/>
          <p:cNvSpPr/>
          <p:nvPr/>
        </p:nvSpPr>
        <p:spPr>
          <a:xfrm>
            <a:off x="4694555" y="2201545"/>
            <a:ext cx="2091690" cy="1889760"/>
          </a:xfrm>
          <a:prstGeom prst="roundRect">
            <a:avLst>
              <a:gd name="adj" fmla="val 16667"/>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920;p105"/>
          <p:cNvSpPr/>
          <p:nvPr/>
        </p:nvSpPr>
        <p:spPr>
          <a:xfrm>
            <a:off x="6933565" y="2200275"/>
            <a:ext cx="2044700" cy="189039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 Box 7"/>
          <p:cNvSpPr txBox="1"/>
          <p:nvPr/>
        </p:nvSpPr>
        <p:spPr>
          <a:xfrm>
            <a:off x="102235" y="2571750"/>
            <a:ext cx="2276475" cy="1034415"/>
          </a:xfrm>
          <a:prstGeom prst="rect">
            <a:avLst/>
          </a:prstGeom>
        </p:spPr>
        <p:txBody>
          <a:bodyPr wrap="square">
            <a:noAutofit/>
          </a:bodyPr>
          <a:lstStyle/>
          <a:p>
            <a:pPr algn="ctr" defTabSz="266700">
              <a:spcAft>
                <a:spcPct val="0"/>
              </a:spcAft>
            </a:pPr>
            <a:r>
              <a:rPr lang="en-US" altLang="zh-CN" sz="2000" b="1">
                <a:solidFill>
                  <a:schemeClr val="tx1">
                    <a:lumMod val="95000"/>
                  </a:schemeClr>
                </a:solidFill>
                <a:latin typeface="Times New Roman" panose="02020603050405020304"/>
                <a:ea typeface="Times New Roman" panose="02020603050405020304"/>
              </a:rPr>
              <a:t> Hành vi phát sáng của đom đóm trong tự nhiên</a:t>
            </a:r>
          </a:p>
        </p:txBody>
      </p:sp>
      <p:sp>
        <p:nvSpPr>
          <p:cNvPr id="9" name="Text Box 8"/>
          <p:cNvSpPr txBox="1"/>
          <p:nvPr/>
        </p:nvSpPr>
        <p:spPr>
          <a:xfrm>
            <a:off x="2505710" y="2656840"/>
            <a:ext cx="2041525" cy="1034415"/>
          </a:xfrm>
          <a:prstGeom prst="rect">
            <a:avLst/>
          </a:prstGeom>
        </p:spPr>
        <p:txBody>
          <a:bodyPr wrap="square">
            <a:noAutofit/>
          </a:bodyPr>
          <a:lstStyle/>
          <a:p>
            <a:pPr algn="ctr" defTabSz="266700">
              <a:spcAft>
                <a:spcPct val="0"/>
              </a:spcAft>
            </a:pPr>
            <a:r>
              <a:rPr lang="en-US" altLang="zh-CN" sz="2000" b="1">
                <a:solidFill>
                  <a:schemeClr val="tx1">
                    <a:lumMod val="95000"/>
                  </a:schemeClr>
                </a:solidFill>
                <a:latin typeface="Times New Roman" panose="02020603050405020304"/>
                <a:ea typeface="Times New Roman" panose="02020603050405020304"/>
              </a:rPr>
              <a:t>Khả năng tối ưu hóa</a:t>
            </a:r>
          </a:p>
        </p:txBody>
      </p:sp>
      <p:sp>
        <p:nvSpPr>
          <p:cNvPr id="10" name="Text Box 9"/>
          <p:cNvSpPr txBox="1"/>
          <p:nvPr/>
        </p:nvSpPr>
        <p:spPr>
          <a:xfrm>
            <a:off x="4624705" y="2698750"/>
            <a:ext cx="2231390" cy="1034415"/>
          </a:xfrm>
          <a:prstGeom prst="rect">
            <a:avLst/>
          </a:prstGeom>
        </p:spPr>
        <p:txBody>
          <a:bodyPr wrap="square">
            <a:noAutofit/>
          </a:bodyPr>
          <a:lstStyle/>
          <a:p>
            <a:pPr algn="ctr" defTabSz="266700">
              <a:spcAft>
                <a:spcPct val="0"/>
              </a:spcAft>
            </a:pPr>
            <a:r>
              <a:rPr lang="en-US" altLang="zh-CN" sz="2000" b="1">
                <a:solidFill>
                  <a:schemeClr val="tx1">
                    <a:lumMod val="95000"/>
                  </a:schemeClr>
                </a:solidFill>
                <a:latin typeface="Times New Roman" panose="02020603050405020304"/>
                <a:ea typeface="Times New Roman" panose="02020603050405020304"/>
              </a:rPr>
              <a:t> Lý thuyết bầy đàn </a:t>
            </a:r>
          </a:p>
          <a:p>
            <a:pPr algn="ctr" defTabSz="266700">
              <a:spcAft>
                <a:spcPct val="0"/>
              </a:spcAft>
            </a:pPr>
            <a:r>
              <a:rPr lang="en-US" altLang="zh-CN" sz="2000" b="1">
                <a:solidFill>
                  <a:schemeClr val="tx1">
                    <a:lumMod val="95000"/>
                  </a:schemeClr>
                </a:solidFill>
                <a:latin typeface="Times New Roman" panose="02020603050405020304"/>
                <a:ea typeface="Times New Roman" panose="02020603050405020304"/>
              </a:rPr>
              <a:t>và </a:t>
            </a:r>
          </a:p>
          <a:p>
            <a:pPr algn="ctr" defTabSz="266700">
              <a:spcAft>
                <a:spcPct val="0"/>
              </a:spcAft>
            </a:pPr>
            <a:r>
              <a:rPr lang="en-US" altLang="zh-CN" sz="2000" b="1">
                <a:solidFill>
                  <a:schemeClr val="tx1">
                    <a:lumMod val="95000"/>
                  </a:schemeClr>
                </a:solidFill>
                <a:latin typeface="Times New Roman" panose="02020603050405020304"/>
                <a:ea typeface="Times New Roman" panose="02020603050405020304"/>
              </a:rPr>
              <a:t>tính tự tổ chức</a:t>
            </a:r>
          </a:p>
        </p:txBody>
      </p:sp>
      <p:sp>
        <p:nvSpPr>
          <p:cNvPr id="11" name="Text Box 10"/>
          <p:cNvSpPr txBox="1"/>
          <p:nvPr/>
        </p:nvSpPr>
        <p:spPr>
          <a:xfrm>
            <a:off x="6933565" y="2698750"/>
            <a:ext cx="2075815" cy="1034415"/>
          </a:xfrm>
          <a:prstGeom prst="rect">
            <a:avLst/>
          </a:prstGeom>
        </p:spPr>
        <p:txBody>
          <a:bodyPr wrap="square">
            <a:noAutofit/>
          </a:bodyPr>
          <a:lstStyle/>
          <a:p>
            <a:pPr algn="ctr" defTabSz="266700">
              <a:spcAft>
                <a:spcPct val="0"/>
              </a:spcAft>
            </a:pPr>
            <a:r>
              <a:rPr lang="en-US" altLang="zh-CN" sz="2000" b="1">
                <a:solidFill>
                  <a:schemeClr val="tx1">
                    <a:lumMod val="95000"/>
                  </a:schemeClr>
                </a:solidFill>
                <a:latin typeface="Times New Roman" panose="02020603050405020304"/>
                <a:ea typeface="Times New Roman" panose="02020603050405020304"/>
              </a:rPr>
              <a:t>Khả năng áp </a:t>
            </a:r>
          </a:p>
          <a:p>
            <a:pPr algn="ctr" defTabSz="266700">
              <a:spcAft>
                <a:spcPct val="0"/>
              </a:spcAft>
            </a:pPr>
            <a:r>
              <a:rPr lang="en-US" altLang="zh-CN" sz="2000" b="1">
                <a:solidFill>
                  <a:schemeClr val="tx1">
                    <a:lumMod val="95000"/>
                  </a:schemeClr>
                </a:solidFill>
                <a:latin typeface="Times New Roman" panose="02020603050405020304"/>
                <a:ea typeface="Times New Roman" panose="02020603050405020304"/>
              </a:rPr>
              <a:t>dụng và linh hoạt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75"/>
                                        </p:tgtEl>
                                        <p:attrNameLst>
                                          <p:attrName>style.visibility</p:attrName>
                                        </p:attrNameLst>
                                      </p:cBhvr>
                                      <p:to>
                                        <p:strVal val="visible"/>
                                      </p:to>
                                    </p:set>
                                    <p:animEffect transition="in" filter="fade">
                                      <p:cBhvr>
                                        <p:cTn id="7" dur="1000"/>
                                        <p:tgtEl>
                                          <p:spTgt spid="1675"/>
                                        </p:tgtEl>
                                      </p:cBhvr>
                                    </p:animEffect>
                                    <p:anim calcmode="lin" valueType="num">
                                      <p:cBhvr>
                                        <p:cTn id="8" dur="1000" fill="hold"/>
                                        <p:tgtEl>
                                          <p:spTgt spid="1675"/>
                                        </p:tgtEl>
                                        <p:attrNameLst>
                                          <p:attrName>ppt_x</p:attrName>
                                        </p:attrNameLst>
                                      </p:cBhvr>
                                      <p:tavLst>
                                        <p:tav tm="0">
                                          <p:val>
                                            <p:strVal val="#ppt_x"/>
                                          </p:val>
                                        </p:tav>
                                        <p:tav tm="100000">
                                          <p:val>
                                            <p:strVal val="#ppt_x"/>
                                          </p:val>
                                        </p:tav>
                                      </p:tavLst>
                                    </p:anim>
                                    <p:anim calcmode="lin" valueType="num">
                                      <p:cBhvr>
                                        <p:cTn id="9" dur="1000" fill="hold"/>
                                        <p:tgtEl>
                                          <p:spTgt spid="167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78"/>
                                        </p:tgtEl>
                                        <p:attrNameLst>
                                          <p:attrName>style.visibility</p:attrName>
                                        </p:attrNameLst>
                                      </p:cBhvr>
                                      <p:to>
                                        <p:strVal val="visible"/>
                                      </p:to>
                                    </p:set>
                                    <p:animEffect transition="in" filter="fade">
                                      <p:cBhvr>
                                        <p:cTn id="12" dur="1000"/>
                                        <p:tgtEl>
                                          <p:spTgt spid="1678"/>
                                        </p:tgtEl>
                                      </p:cBhvr>
                                    </p:animEffect>
                                    <p:anim calcmode="lin" valueType="num">
                                      <p:cBhvr>
                                        <p:cTn id="13" dur="1000" fill="hold"/>
                                        <p:tgtEl>
                                          <p:spTgt spid="1678"/>
                                        </p:tgtEl>
                                        <p:attrNameLst>
                                          <p:attrName>ppt_x</p:attrName>
                                        </p:attrNameLst>
                                      </p:cBhvr>
                                      <p:tavLst>
                                        <p:tav tm="0">
                                          <p:val>
                                            <p:strVal val="#ppt_x"/>
                                          </p:val>
                                        </p:tav>
                                        <p:tav tm="100000">
                                          <p:val>
                                            <p:strVal val="#ppt_x"/>
                                          </p:val>
                                        </p:tav>
                                      </p:tavLst>
                                    </p:anim>
                                    <p:anim calcmode="lin" valueType="num">
                                      <p:cBhvr>
                                        <p:cTn id="14" dur="1000" fill="hold"/>
                                        <p:tgtEl>
                                          <p:spTgt spid="167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30"/>
                                        </p:tgtEl>
                                        <p:attrNameLst>
                                          <p:attrName>style.visibility</p:attrName>
                                        </p:attrNameLst>
                                      </p:cBhvr>
                                      <p:to>
                                        <p:strVal val="visible"/>
                                      </p:to>
                                    </p:set>
                                    <p:animEffect transition="in" filter="fade">
                                      <p:cBhvr>
                                        <p:cTn id="17" dur="1000"/>
                                        <p:tgtEl>
                                          <p:spTgt spid="1830"/>
                                        </p:tgtEl>
                                      </p:cBhvr>
                                    </p:animEffect>
                                    <p:anim calcmode="lin" valueType="num">
                                      <p:cBhvr>
                                        <p:cTn id="18" dur="1000" fill="hold"/>
                                        <p:tgtEl>
                                          <p:spTgt spid="1830"/>
                                        </p:tgtEl>
                                        <p:attrNameLst>
                                          <p:attrName>ppt_x</p:attrName>
                                        </p:attrNameLst>
                                      </p:cBhvr>
                                      <p:tavLst>
                                        <p:tav tm="0">
                                          <p:val>
                                            <p:strVal val="#ppt_x"/>
                                          </p:val>
                                        </p:tav>
                                        <p:tav tm="100000">
                                          <p:val>
                                            <p:strVal val="#ppt_x"/>
                                          </p:val>
                                        </p:tav>
                                      </p:tavLst>
                                    </p:anim>
                                    <p:anim calcmode="lin" valueType="num">
                                      <p:cBhvr>
                                        <p:cTn id="19" dur="1000" fill="hold"/>
                                        <p:tgtEl>
                                          <p:spTgt spid="18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4919"/>
                                        </p:tgtEl>
                                        <p:attrNameLst>
                                          <p:attrName>style.visibility</p:attrName>
                                        </p:attrNameLst>
                                      </p:cBhvr>
                                      <p:to>
                                        <p:strVal val="visible"/>
                                      </p:to>
                                    </p:set>
                                    <p:anim calcmode="lin" valueType="num">
                                      <p:cBhvr>
                                        <p:cTn id="29" dur="500" fill="hold"/>
                                        <p:tgtEl>
                                          <p:spTgt spid="4919"/>
                                        </p:tgtEl>
                                        <p:attrNameLst>
                                          <p:attrName>ppt_w</p:attrName>
                                        </p:attrNameLst>
                                      </p:cBhvr>
                                      <p:tavLst>
                                        <p:tav tm="0">
                                          <p:val>
                                            <p:fltVal val="0"/>
                                          </p:val>
                                        </p:tav>
                                        <p:tav tm="100000">
                                          <p:val>
                                            <p:strVal val="#ppt_w"/>
                                          </p:val>
                                        </p:tav>
                                      </p:tavLst>
                                    </p:anim>
                                    <p:anim calcmode="lin" valueType="num">
                                      <p:cBhvr>
                                        <p:cTn id="30" dur="500" fill="hold"/>
                                        <p:tgtEl>
                                          <p:spTgt spid="4919"/>
                                        </p:tgtEl>
                                        <p:attrNameLst>
                                          <p:attrName>ppt_h</p:attrName>
                                        </p:attrNameLst>
                                      </p:cBhvr>
                                      <p:tavLst>
                                        <p:tav tm="0">
                                          <p:val>
                                            <p:fltVal val="0"/>
                                          </p:val>
                                        </p:tav>
                                        <p:tav tm="100000">
                                          <p:val>
                                            <p:strVal val="#ppt_h"/>
                                          </p:val>
                                        </p:tav>
                                      </p:tavLst>
                                    </p:anim>
                                    <p:animEffect transition="in" filter="fade">
                                      <p:cBhvr>
                                        <p:cTn id="31" dur="500"/>
                                        <p:tgtEl>
                                          <p:spTgt spid="491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920"/>
                                        </p:tgtEl>
                                        <p:attrNameLst>
                                          <p:attrName>style.visibility</p:attrName>
                                        </p:attrNameLst>
                                      </p:cBhvr>
                                      <p:to>
                                        <p:strVal val="visible"/>
                                      </p:to>
                                    </p:set>
                                    <p:anim calcmode="lin" valueType="num">
                                      <p:cBhvr>
                                        <p:cTn id="34" dur="500" fill="hold"/>
                                        <p:tgtEl>
                                          <p:spTgt spid="4920"/>
                                        </p:tgtEl>
                                        <p:attrNameLst>
                                          <p:attrName>ppt_w</p:attrName>
                                        </p:attrNameLst>
                                      </p:cBhvr>
                                      <p:tavLst>
                                        <p:tav tm="0">
                                          <p:val>
                                            <p:fltVal val="0"/>
                                          </p:val>
                                        </p:tav>
                                        <p:tav tm="100000">
                                          <p:val>
                                            <p:strVal val="#ppt_w"/>
                                          </p:val>
                                        </p:tav>
                                      </p:tavLst>
                                    </p:anim>
                                    <p:anim calcmode="lin" valueType="num">
                                      <p:cBhvr>
                                        <p:cTn id="35" dur="500" fill="hold"/>
                                        <p:tgtEl>
                                          <p:spTgt spid="4920"/>
                                        </p:tgtEl>
                                        <p:attrNameLst>
                                          <p:attrName>ppt_h</p:attrName>
                                        </p:attrNameLst>
                                      </p:cBhvr>
                                      <p:tavLst>
                                        <p:tav tm="0">
                                          <p:val>
                                            <p:fltVal val="0"/>
                                          </p:val>
                                        </p:tav>
                                        <p:tav tm="100000">
                                          <p:val>
                                            <p:strVal val="#ppt_h"/>
                                          </p:val>
                                        </p:tav>
                                      </p:tavLst>
                                    </p:anim>
                                    <p:animEffect transition="in" filter="fade">
                                      <p:cBhvr>
                                        <p:cTn id="36" dur="500"/>
                                        <p:tgtEl>
                                          <p:spTgt spid="492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4921"/>
                                        </p:tgtEl>
                                        <p:attrNameLst>
                                          <p:attrName>style.visibility</p:attrName>
                                        </p:attrNameLst>
                                      </p:cBhvr>
                                      <p:to>
                                        <p:strVal val="visible"/>
                                      </p:to>
                                    </p:set>
                                    <p:anim calcmode="lin" valueType="num">
                                      <p:cBhvr>
                                        <p:cTn id="39" dur="500" fill="hold"/>
                                        <p:tgtEl>
                                          <p:spTgt spid="4921"/>
                                        </p:tgtEl>
                                        <p:attrNameLst>
                                          <p:attrName>ppt_w</p:attrName>
                                        </p:attrNameLst>
                                      </p:cBhvr>
                                      <p:tavLst>
                                        <p:tav tm="0">
                                          <p:val>
                                            <p:fltVal val="0"/>
                                          </p:val>
                                        </p:tav>
                                        <p:tav tm="100000">
                                          <p:val>
                                            <p:strVal val="#ppt_w"/>
                                          </p:val>
                                        </p:tav>
                                      </p:tavLst>
                                    </p:anim>
                                    <p:anim calcmode="lin" valueType="num">
                                      <p:cBhvr>
                                        <p:cTn id="40" dur="500" fill="hold"/>
                                        <p:tgtEl>
                                          <p:spTgt spid="4921"/>
                                        </p:tgtEl>
                                        <p:attrNameLst>
                                          <p:attrName>ppt_h</p:attrName>
                                        </p:attrNameLst>
                                      </p:cBhvr>
                                      <p:tavLst>
                                        <p:tav tm="0">
                                          <p:val>
                                            <p:fltVal val="0"/>
                                          </p:val>
                                        </p:tav>
                                        <p:tav tm="100000">
                                          <p:val>
                                            <p:strVal val="#ppt_h"/>
                                          </p:val>
                                        </p:tav>
                                      </p:tavLst>
                                    </p:anim>
                                    <p:animEffect transition="in" filter="fade">
                                      <p:cBhvr>
                                        <p:cTn id="41" dur="500"/>
                                        <p:tgtEl>
                                          <p:spTgt spid="492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p:cTn id="44" dur="500" fill="hold"/>
                                        <p:tgtEl>
                                          <p:spTgt spid="2"/>
                                        </p:tgtEl>
                                        <p:attrNameLst>
                                          <p:attrName>ppt_w</p:attrName>
                                        </p:attrNameLst>
                                      </p:cBhvr>
                                      <p:tavLst>
                                        <p:tav tm="0">
                                          <p:val>
                                            <p:fltVal val="0"/>
                                          </p:val>
                                        </p:tav>
                                        <p:tav tm="100000">
                                          <p:val>
                                            <p:strVal val="#ppt_w"/>
                                          </p:val>
                                        </p:tav>
                                      </p:tavLst>
                                    </p:anim>
                                    <p:anim calcmode="lin" valueType="num">
                                      <p:cBhvr>
                                        <p:cTn id="45" dur="500" fill="hold"/>
                                        <p:tgtEl>
                                          <p:spTgt spid="2"/>
                                        </p:tgtEl>
                                        <p:attrNameLst>
                                          <p:attrName>ppt_h</p:attrName>
                                        </p:attrNameLst>
                                      </p:cBhvr>
                                      <p:tavLst>
                                        <p:tav tm="0">
                                          <p:val>
                                            <p:fltVal val="0"/>
                                          </p:val>
                                        </p:tav>
                                        <p:tav tm="100000">
                                          <p:val>
                                            <p:strVal val="#ppt_h"/>
                                          </p:val>
                                        </p:tav>
                                      </p:tavLst>
                                    </p:anim>
                                    <p:animEffect transition="in" filter="fade">
                                      <p:cBhvr>
                                        <p:cTn id="46" dur="500"/>
                                        <p:tgtEl>
                                          <p:spTgt spid="2"/>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Effect transition="in" filter="fade">
                                      <p:cBhvr>
                                        <p:cTn id="51" dur="500"/>
                                        <p:tgtEl>
                                          <p:spTgt spid="8"/>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Effect transition="in" filter="fade">
                                      <p:cBhvr>
                                        <p:cTn id="56" dur="500"/>
                                        <p:tgtEl>
                                          <p:spTgt spid="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p:cTn id="64" dur="500" fill="hold"/>
                                        <p:tgtEl>
                                          <p:spTgt spid="11"/>
                                        </p:tgtEl>
                                        <p:attrNameLst>
                                          <p:attrName>ppt_w</p:attrName>
                                        </p:attrNameLst>
                                      </p:cBhvr>
                                      <p:tavLst>
                                        <p:tav tm="0">
                                          <p:val>
                                            <p:fltVal val="0"/>
                                          </p:val>
                                        </p:tav>
                                        <p:tav tm="100000">
                                          <p:val>
                                            <p:strVal val="#ppt_w"/>
                                          </p:val>
                                        </p:tav>
                                      </p:tavLst>
                                    </p:anim>
                                    <p:anim calcmode="lin" valueType="num">
                                      <p:cBhvr>
                                        <p:cTn id="65" dur="500" fill="hold"/>
                                        <p:tgtEl>
                                          <p:spTgt spid="11"/>
                                        </p:tgtEl>
                                        <p:attrNameLst>
                                          <p:attrName>ppt_h</p:attrName>
                                        </p:attrNameLst>
                                      </p:cBhvr>
                                      <p:tavLst>
                                        <p:tav tm="0">
                                          <p:val>
                                            <p:fltVal val="0"/>
                                          </p:val>
                                        </p:tav>
                                        <p:tav tm="100000">
                                          <p:val>
                                            <p:strVal val="#ppt_h"/>
                                          </p:val>
                                        </p:tav>
                                      </p:tavLst>
                                    </p:anim>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5" grpId="0" animBg="1"/>
      <p:bldP spid="1675" grpId="1" animBg="1"/>
      <p:bldP spid="1678" grpId="0"/>
      <p:bldP spid="1678" grpId="1"/>
      <p:bldP spid="4" grpId="0"/>
      <p:bldP spid="4" grpId="1"/>
      <p:bldP spid="4919" grpId="0" animBg="1"/>
      <p:bldP spid="4919" grpId="1" animBg="1"/>
      <p:bldP spid="4920" grpId="0" animBg="1"/>
      <p:bldP spid="4920" grpId="1" animBg="1"/>
      <p:bldP spid="4921" grpId="0" animBg="1"/>
      <p:bldP spid="4921" grpId="1" animBg="1"/>
      <p:bldP spid="2" grpId="0" animBg="1"/>
      <p:bldP spid="2" grpId="1" animBg="1"/>
      <p:bldP spid="8" grpId="0"/>
      <p:bldP spid="8" grpId="1"/>
      <p:bldP spid="9" grpId="0"/>
      <p:bldP spid="9" grpId="1"/>
      <p:bldP spid="10" grpId="0"/>
      <p:bldP spid="10" grpId="1"/>
      <p:bldP spid="11" grpId="0"/>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642620" y="192405"/>
            <a:ext cx="865505" cy="7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latin typeface="Times New Roman" panose="02020603050405020304" charset="0"/>
                <a:cs typeface="Times New Roman" panose="02020603050405020304" charset="0"/>
              </a:rPr>
              <a:t>0</a:t>
            </a:r>
            <a:r>
              <a:rPr lang="en-US" altLang="en-GB" sz="5400" b="1">
                <a:latin typeface="Times New Roman" panose="02020603050405020304" charset="0"/>
                <a:cs typeface="Times New Roman" panose="02020603050405020304" charset="0"/>
              </a:rPr>
              <a:t>3</a:t>
            </a:r>
            <a:endParaRPr lang="en-GB" sz="5400" b="1">
              <a:latin typeface="Times New Roman" panose="02020603050405020304" charset="0"/>
              <a:cs typeface="Times New Roman" panose="02020603050405020304" charset="0"/>
            </a:endParaRPr>
          </a:p>
        </p:txBody>
      </p:sp>
      <p:sp>
        <p:nvSpPr>
          <p:cNvPr id="1831" name="Google Shape;1831;p60"/>
          <p:cNvSpPr/>
          <p:nvPr/>
        </p:nvSpPr>
        <p:spPr>
          <a:xfrm>
            <a:off x="1974215" y="496570"/>
            <a:ext cx="6740525"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VÀ NỘI DUNG THUẬT TOÁN ĐOM ĐÓM </a:t>
            </a:r>
          </a:p>
        </p:txBody>
      </p:sp>
      <p:sp>
        <p:nvSpPr>
          <p:cNvPr id="4" name="Text Box 3"/>
          <p:cNvSpPr txBox="1"/>
          <p:nvPr/>
        </p:nvSpPr>
        <p:spPr>
          <a:xfrm>
            <a:off x="2128520" y="1137920"/>
            <a:ext cx="6193155" cy="337185"/>
          </a:xfrm>
          <a:prstGeom prst="rect">
            <a:avLst/>
          </a:prstGeom>
          <a:noFill/>
        </p:spPr>
        <p:txBody>
          <a:bodyPr wrap="square" rtlCol="0">
            <a:spAutoFit/>
          </a:bodyPr>
          <a:lstStyle/>
          <a:p>
            <a:r>
              <a:rPr lang="en-US" altLang="en-US" sz="1600"/>
              <a:t> </a:t>
            </a:r>
            <a:endParaRPr lang="en-US" sz="1600"/>
          </a:p>
        </p:txBody>
      </p:sp>
      <p:sp>
        <p:nvSpPr>
          <p:cNvPr id="1532" name="Google Shape;1532;p57"/>
          <p:cNvSpPr/>
          <p:nvPr/>
        </p:nvSpPr>
        <p:spPr>
          <a:xfrm>
            <a:off x="1298575" y="1235710"/>
            <a:ext cx="7223125" cy="3634105"/>
          </a:xfrm>
          <a:prstGeom prst="roundRect">
            <a:avLst>
              <a:gd name="adj" fmla="val 185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7889875" y="137160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 name="Google Shape;1537;p57"/>
          <p:cNvSpPr txBox="1"/>
          <p:nvPr/>
        </p:nvSpPr>
        <p:spPr>
          <a:xfrm>
            <a:off x="1589405" y="1646555"/>
            <a:ext cx="6559550" cy="307403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lnSpc>
                <a:spcPct val="110000"/>
              </a:lnSpc>
              <a:spcBef>
                <a:spcPts val="0"/>
              </a:spcBef>
              <a:spcAft>
                <a:spcPts val="0"/>
              </a:spcAft>
              <a:buNone/>
            </a:pPr>
            <a:r>
              <a:rPr lang="en-US" altLang="en-US" sz="1600">
                <a:latin typeface="Times New Roman" panose="02020603050405020304" charset="0"/>
                <a:cs typeface="Times New Roman" panose="02020603050405020304" charset="0"/>
              </a:rPr>
              <a:t>-Mục đích của thuật toán Firefly Algorithm (FA) là tìm kiếm tối ưu cho các bài toán tối ưu hóa, đặc biệt là các bài toán có không gian tìm kiếm lớn và phức tạp.</a:t>
            </a:r>
          </a:p>
          <a:p>
            <a:pPr marL="0" lvl="0" indent="0" algn="l" rtl="0">
              <a:lnSpc>
                <a:spcPct val="110000"/>
              </a:lnSpc>
              <a:spcBef>
                <a:spcPts val="0"/>
              </a:spcBef>
              <a:spcAft>
                <a:spcPts val="0"/>
              </a:spcAft>
              <a:buNone/>
            </a:pPr>
            <a:r>
              <a:rPr lang="en-US" altLang="en-US" sz="1600">
                <a:latin typeface="Times New Roman" panose="02020603050405020304" charset="0"/>
                <a:cs typeface="Times New Roman" panose="02020603050405020304" charset="0"/>
              </a:rPr>
              <a:t>  -Một số mục đích chính và ứng dụng của thuật toán:</a:t>
            </a:r>
          </a:p>
          <a:p>
            <a:pPr marL="285750" lvl="0" indent="-285750" algn="l" rtl="0">
              <a:lnSpc>
                <a:spcPct val="110000"/>
              </a:lnSpc>
              <a:spcBef>
                <a:spcPts val="0"/>
              </a:spcBef>
              <a:spcAft>
                <a:spcPts val="0"/>
              </a:spcAft>
              <a:buFont typeface="Arial" panose="020B0604020202020204" pitchFamily="34" charset="0"/>
              <a:buChar char="•"/>
            </a:pPr>
            <a:r>
              <a:rPr lang="en-US" altLang="en-US" sz="1600">
                <a:latin typeface="Times New Roman" panose="02020603050405020304" charset="0"/>
                <a:cs typeface="Times New Roman" panose="02020603050405020304" charset="0"/>
              </a:rPr>
              <a:t>Tối ưu hóa toán học</a:t>
            </a:r>
          </a:p>
          <a:p>
            <a:pPr marL="285750" lvl="0" indent="-285750" algn="l" rtl="0">
              <a:lnSpc>
                <a:spcPct val="110000"/>
              </a:lnSpc>
              <a:spcBef>
                <a:spcPts val="0"/>
              </a:spcBef>
              <a:spcAft>
                <a:spcPts val="0"/>
              </a:spcAft>
              <a:buFont typeface="Arial" panose="020B0604020202020204" pitchFamily="34" charset="0"/>
              <a:buChar char="•"/>
            </a:pPr>
            <a:r>
              <a:rPr lang="en-US" altLang="en-US" sz="1600">
                <a:latin typeface="Times New Roman" panose="02020603050405020304" charset="0"/>
                <a:cs typeface="Times New Roman" panose="02020603050405020304" charset="0"/>
              </a:rPr>
              <a:t> Giải quyết các bài toán có không gian tìm kiếm lớn</a:t>
            </a:r>
          </a:p>
          <a:p>
            <a:pPr marL="285750" lvl="0" indent="-285750" algn="l" rtl="0">
              <a:lnSpc>
                <a:spcPct val="110000"/>
              </a:lnSpc>
              <a:spcBef>
                <a:spcPts val="0"/>
              </a:spcBef>
              <a:spcAft>
                <a:spcPts val="0"/>
              </a:spcAft>
              <a:buFont typeface="Arial" panose="020B0604020202020204" pitchFamily="34" charset="0"/>
              <a:buChar char="•"/>
            </a:pPr>
            <a:r>
              <a:rPr lang="en-US" altLang="en-US" sz="1600">
                <a:latin typeface="Times New Roman" panose="02020603050405020304" charset="0"/>
                <a:cs typeface="Times New Roman" panose="02020603050405020304" charset="0"/>
              </a:rPr>
              <a:t> Tránh tối ưu cục bộ</a:t>
            </a:r>
          </a:p>
          <a:p>
            <a:pPr marL="285750" lvl="0" indent="-285750" algn="l" rtl="0">
              <a:lnSpc>
                <a:spcPct val="110000"/>
              </a:lnSpc>
              <a:spcBef>
                <a:spcPts val="0"/>
              </a:spcBef>
              <a:spcAft>
                <a:spcPts val="0"/>
              </a:spcAft>
              <a:buFont typeface="Arial" panose="020B0604020202020204" pitchFamily="34" charset="0"/>
              <a:buChar char="•"/>
            </a:pPr>
            <a:r>
              <a:rPr lang="en-US" altLang="en-US" sz="1600">
                <a:latin typeface="Times New Roman" panose="02020603050405020304" charset="0"/>
                <a:cs typeface="Times New Roman" panose="02020603050405020304" charset="0"/>
              </a:rPr>
              <a:t> Ứng dụng trong các lĩnh vực khác nhau như : Hệ thống tối ưu hóa trong công nghiệp và kĩ thuật; Tối ưu hóa trong học máy; Quản lý tài nguyên và phân phối; Hệ thống mạng và truyền thông; Tối ưu hóa trong thiết kế mạng neuron;...</a:t>
            </a:r>
          </a:p>
          <a:p>
            <a:pPr marL="285750" lvl="0" indent="-285750" algn="l" rtl="0">
              <a:lnSpc>
                <a:spcPct val="110000"/>
              </a:lnSpc>
              <a:spcBef>
                <a:spcPts val="0"/>
              </a:spcBef>
              <a:spcAft>
                <a:spcPts val="0"/>
              </a:spcAft>
              <a:buFont typeface="Arial" panose="020B0604020202020204" pitchFamily="34" charset="0"/>
              <a:buChar char="•"/>
            </a:pPr>
            <a:r>
              <a:rPr lang="en-US" altLang="en-US" sz="1600">
                <a:latin typeface="Times New Roman" panose="02020603050405020304" charset="0"/>
                <a:cs typeface="Times New Roman" panose="02020603050405020304" charset="0"/>
              </a:rPr>
              <a:t>Tối ưu hóa các tham số phi tuyến</a:t>
            </a:r>
          </a:p>
          <a:p>
            <a:pPr marL="285750" lvl="0" indent="-285750" algn="l" rtl="0">
              <a:lnSpc>
                <a:spcPct val="110000"/>
              </a:lnSpc>
              <a:spcBef>
                <a:spcPts val="0"/>
              </a:spcBef>
              <a:spcAft>
                <a:spcPts val="0"/>
              </a:spcAft>
              <a:buFont typeface="Arial" panose="020B0604020202020204" pitchFamily="34" charset="0"/>
              <a:buChar char="•"/>
            </a:pPr>
            <a:r>
              <a:rPr lang="en-US" altLang="en-US" sz="1600">
                <a:latin typeface="Times New Roman" panose="02020603050405020304" charset="0"/>
                <a:cs typeface="Times New Roman" panose="02020603050405020304" charset="0"/>
              </a:rPr>
              <a:t>Khả năng mở rộng và điều chỉnh dễ dàng </a:t>
            </a:r>
          </a:p>
          <a:p>
            <a:pPr marL="0" lvl="0" indent="0" algn="l" rtl="0">
              <a:lnSpc>
                <a:spcPct val="110000"/>
              </a:lnSpc>
              <a:spcBef>
                <a:spcPts val="0"/>
              </a:spcBef>
              <a:spcAft>
                <a:spcPts val="0"/>
              </a:spcAft>
              <a:buFont typeface="Wingdings" panose="05000000000000000000" charset="0"/>
            </a:pPr>
            <a:endParaRPr lang="en-US" altLang="en-US" sz="1600">
              <a:latin typeface="Times New Roman" panose="02020603050405020304" charset="0"/>
              <a:cs typeface="Times New Roman" panose="02020603050405020304" charset="0"/>
            </a:endParaRPr>
          </a:p>
          <a:p>
            <a:pPr marL="0" lvl="0" indent="0" algn="l" rtl="0">
              <a:spcBef>
                <a:spcPts val="0"/>
              </a:spcBef>
              <a:spcAft>
                <a:spcPts val="0"/>
              </a:spcAft>
              <a:buFont typeface="Wingdings" panose="05000000000000000000" charset="0"/>
            </a:pPr>
            <a:endParaRPr lang="en-US" altLang="en-US" sz="1600">
              <a:latin typeface="Times New Roman" panose="02020603050405020304" charset="0"/>
              <a:cs typeface="Times New Roman" panose="02020603050405020304" charset="0"/>
            </a:endParaRPr>
          </a:p>
        </p:txBody>
      </p:sp>
      <p:sp>
        <p:nvSpPr>
          <p:cNvPr id="1538" name="Google Shape;1538;p57"/>
          <p:cNvSpPr txBox="1"/>
          <p:nvPr/>
        </p:nvSpPr>
        <p:spPr>
          <a:xfrm>
            <a:off x="2535555" y="132842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MỤC ĐÍCH</a:t>
            </a:r>
            <a:r>
              <a:rPr lang="en-GB" sz="1800" b="1">
                <a:sym typeface="+mn-ea"/>
              </a:rPr>
              <a:t>—</a:t>
            </a:r>
            <a:endParaRPr lang="en-US" altLang="en-GB" sz="1800" b="1"/>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75"/>
                                        </p:tgtEl>
                                        <p:attrNameLst>
                                          <p:attrName>style.visibility</p:attrName>
                                        </p:attrNameLst>
                                      </p:cBhvr>
                                      <p:to>
                                        <p:strVal val="visible"/>
                                      </p:to>
                                    </p:set>
                                    <p:anim calcmode="lin" valueType="num">
                                      <p:cBhvr additive="base">
                                        <p:cTn id="7" dur="500"/>
                                        <p:tgtEl>
                                          <p:spTgt spid="1675"/>
                                        </p:tgtEl>
                                        <p:attrNameLst>
                                          <p:attrName>ppt_y</p:attrName>
                                        </p:attrNameLst>
                                      </p:cBhvr>
                                      <p:tavLst>
                                        <p:tav tm="0">
                                          <p:val>
                                            <p:strVal val="#ppt_y+#ppt_h*1.125000"/>
                                          </p:val>
                                        </p:tav>
                                        <p:tav tm="100000">
                                          <p:val>
                                            <p:strVal val="#ppt_y"/>
                                          </p:val>
                                        </p:tav>
                                      </p:tavLst>
                                    </p:anim>
                                    <p:animEffect transition="in" filter="wipe(up)">
                                      <p:cBhvr>
                                        <p:cTn id="8" dur="500"/>
                                        <p:tgtEl>
                                          <p:spTgt spid="1675"/>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678"/>
                                        </p:tgtEl>
                                        <p:attrNameLst>
                                          <p:attrName>style.visibility</p:attrName>
                                        </p:attrNameLst>
                                      </p:cBhvr>
                                      <p:to>
                                        <p:strVal val="visible"/>
                                      </p:to>
                                    </p:set>
                                    <p:anim calcmode="lin" valueType="num">
                                      <p:cBhvr additive="base">
                                        <p:cTn id="11" dur="500"/>
                                        <p:tgtEl>
                                          <p:spTgt spid="1678"/>
                                        </p:tgtEl>
                                        <p:attrNameLst>
                                          <p:attrName>ppt_y</p:attrName>
                                        </p:attrNameLst>
                                      </p:cBhvr>
                                      <p:tavLst>
                                        <p:tav tm="0">
                                          <p:val>
                                            <p:strVal val="#ppt_y+#ppt_h*1.125000"/>
                                          </p:val>
                                        </p:tav>
                                        <p:tav tm="100000">
                                          <p:val>
                                            <p:strVal val="#ppt_y"/>
                                          </p:val>
                                        </p:tav>
                                      </p:tavLst>
                                    </p:anim>
                                    <p:animEffect transition="in" filter="wipe(up)">
                                      <p:cBhvr>
                                        <p:cTn id="12" dur="500"/>
                                        <p:tgtEl>
                                          <p:spTgt spid="1678"/>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831"/>
                                        </p:tgtEl>
                                        <p:attrNameLst>
                                          <p:attrName>style.visibility</p:attrName>
                                        </p:attrNameLst>
                                      </p:cBhvr>
                                      <p:to>
                                        <p:strVal val="visible"/>
                                      </p:to>
                                    </p:set>
                                    <p:anim calcmode="lin" valueType="num">
                                      <p:cBhvr additive="base">
                                        <p:cTn id="15" dur="500"/>
                                        <p:tgtEl>
                                          <p:spTgt spid="1831"/>
                                        </p:tgtEl>
                                        <p:attrNameLst>
                                          <p:attrName>ppt_y</p:attrName>
                                        </p:attrNameLst>
                                      </p:cBhvr>
                                      <p:tavLst>
                                        <p:tav tm="0">
                                          <p:val>
                                            <p:strVal val="#ppt_y+#ppt_h*1.125000"/>
                                          </p:val>
                                        </p:tav>
                                        <p:tav tm="100000">
                                          <p:val>
                                            <p:strVal val="#ppt_y"/>
                                          </p:val>
                                        </p:tav>
                                      </p:tavLst>
                                    </p:anim>
                                    <p:animEffect transition="in" filter="wipe(up)">
                                      <p:cBhvr>
                                        <p:cTn id="16" dur="500"/>
                                        <p:tgtEl>
                                          <p:spTgt spid="1831"/>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1533"/>
                                        </p:tgtEl>
                                        <p:attrNameLst>
                                          <p:attrName>style.visibility</p:attrName>
                                        </p:attrNameLst>
                                      </p:cBhvr>
                                      <p:to>
                                        <p:strVal val="visible"/>
                                      </p:to>
                                    </p:set>
                                    <p:anim calcmode="lin" valueType="num">
                                      <p:cBhvr additive="base">
                                        <p:cTn id="20" dur="500"/>
                                        <p:tgtEl>
                                          <p:spTgt spid="1533"/>
                                        </p:tgtEl>
                                        <p:attrNameLst>
                                          <p:attrName>ppt_y</p:attrName>
                                        </p:attrNameLst>
                                      </p:cBhvr>
                                      <p:tavLst>
                                        <p:tav tm="0">
                                          <p:val>
                                            <p:strVal val="#ppt_y+#ppt_h*1.125000"/>
                                          </p:val>
                                        </p:tav>
                                        <p:tav tm="100000">
                                          <p:val>
                                            <p:strVal val="#ppt_y"/>
                                          </p:val>
                                        </p:tav>
                                      </p:tavLst>
                                    </p:anim>
                                    <p:animEffect transition="in" filter="wipe(up)">
                                      <p:cBhvr>
                                        <p:cTn id="21" dur="500"/>
                                        <p:tgtEl>
                                          <p:spTgt spid="153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532"/>
                                        </p:tgtEl>
                                        <p:attrNameLst>
                                          <p:attrName>style.visibility</p:attrName>
                                        </p:attrNameLst>
                                      </p:cBhvr>
                                      <p:to>
                                        <p:strVal val="visible"/>
                                      </p:to>
                                    </p:set>
                                    <p:anim calcmode="lin" valueType="num">
                                      <p:cBhvr additive="base">
                                        <p:cTn id="26" dur="500"/>
                                        <p:tgtEl>
                                          <p:spTgt spid="1532"/>
                                        </p:tgtEl>
                                        <p:attrNameLst>
                                          <p:attrName>ppt_y</p:attrName>
                                        </p:attrNameLst>
                                      </p:cBhvr>
                                      <p:tavLst>
                                        <p:tav tm="0">
                                          <p:val>
                                            <p:strVal val="#ppt_y+#ppt_h*1.125000"/>
                                          </p:val>
                                        </p:tav>
                                        <p:tav tm="100000">
                                          <p:val>
                                            <p:strVal val="#ppt_y"/>
                                          </p:val>
                                        </p:tav>
                                      </p:tavLst>
                                    </p:anim>
                                    <p:animEffect transition="in" filter="wipe(up)">
                                      <p:cBhvr>
                                        <p:cTn id="27" dur="500"/>
                                        <p:tgtEl>
                                          <p:spTgt spid="1532"/>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537"/>
                                        </p:tgtEl>
                                        <p:attrNameLst>
                                          <p:attrName>style.visibility</p:attrName>
                                        </p:attrNameLst>
                                      </p:cBhvr>
                                      <p:to>
                                        <p:strVal val="visible"/>
                                      </p:to>
                                    </p:set>
                                    <p:anim calcmode="lin" valueType="num">
                                      <p:cBhvr additive="base">
                                        <p:cTn id="30" dur="500"/>
                                        <p:tgtEl>
                                          <p:spTgt spid="1537"/>
                                        </p:tgtEl>
                                        <p:attrNameLst>
                                          <p:attrName>ppt_y</p:attrName>
                                        </p:attrNameLst>
                                      </p:cBhvr>
                                      <p:tavLst>
                                        <p:tav tm="0">
                                          <p:val>
                                            <p:strVal val="#ppt_y+#ppt_h*1.125000"/>
                                          </p:val>
                                        </p:tav>
                                        <p:tav tm="100000">
                                          <p:val>
                                            <p:strVal val="#ppt_y"/>
                                          </p:val>
                                        </p:tav>
                                      </p:tavLst>
                                    </p:anim>
                                    <p:animEffect transition="in" filter="wipe(up)">
                                      <p:cBhvr>
                                        <p:cTn id="31" dur="500"/>
                                        <p:tgtEl>
                                          <p:spTgt spid="1537"/>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1538"/>
                                        </p:tgtEl>
                                        <p:attrNameLst>
                                          <p:attrName>style.visibility</p:attrName>
                                        </p:attrNameLst>
                                      </p:cBhvr>
                                      <p:to>
                                        <p:strVal val="visible"/>
                                      </p:to>
                                    </p:set>
                                    <p:anim calcmode="lin" valueType="num">
                                      <p:cBhvr additive="base">
                                        <p:cTn id="34" dur="500"/>
                                        <p:tgtEl>
                                          <p:spTgt spid="1538"/>
                                        </p:tgtEl>
                                        <p:attrNameLst>
                                          <p:attrName>ppt_y</p:attrName>
                                        </p:attrNameLst>
                                      </p:cBhvr>
                                      <p:tavLst>
                                        <p:tav tm="0">
                                          <p:val>
                                            <p:strVal val="#ppt_y+#ppt_h*1.125000"/>
                                          </p:val>
                                        </p:tav>
                                        <p:tav tm="100000">
                                          <p:val>
                                            <p:strVal val="#ppt_y"/>
                                          </p:val>
                                        </p:tav>
                                      </p:tavLst>
                                    </p:anim>
                                    <p:animEffect transition="in" filter="wipe(up)">
                                      <p:cBhvr>
                                        <p:cTn id="35" dur="500"/>
                                        <p:tgtEl>
                                          <p:spTgt spid="1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5" grpId="0" animBg="1"/>
      <p:bldP spid="1675" grpId="1" animBg="1"/>
      <p:bldP spid="1678" grpId="0"/>
      <p:bldP spid="1678" grpId="1"/>
      <p:bldP spid="1831" grpId="0" animBg="1"/>
      <p:bldP spid="1831" grpId="1" animBg="1"/>
      <p:bldP spid="1532" grpId="0" animBg="1"/>
      <p:bldP spid="1532" grpId="1" animBg="1"/>
      <p:bldP spid="1537" grpId="0"/>
      <p:bldP spid="1537" grpId="1"/>
      <p:bldP spid="1538" grpId="0"/>
      <p:bldP spid="153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642620" y="192405"/>
            <a:ext cx="865505" cy="7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latin typeface="Times New Roman" panose="02020603050405020304" charset="0"/>
                <a:cs typeface="Times New Roman" panose="02020603050405020304" charset="0"/>
              </a:rPr>
              <a:t>0</a:t>
            </a:r>
            <a:r>
              <a:rPr lang="en-US" altLang="en-GB" sz="5400" b="1">
                <a:latin typeface="Times New Roman" panose="02020603050405020304" charset="0"/>
                <a:cs typeface="Times New Roman" panose="02020603050405020304" charset="0"/>
              </a:rPr>
              <a:t>3</a:t>
            </a:r>
            <a:endParaRPr lang="en-GB" sz="5400" b="1">
              <a:latin typeface="Times New Roman" panose="02020603050405020304" charset="0"/>
              <a:cs typeface="Times New Roman" panose="02020603050405020304" charset="0"/>
            </a:endParaRPr>
          </a:p>
        </p:txBody>
      </p:sp>
      <p:sp>
        <p:nvSpPr>
          <p:cNvPr id="1831" name="Google Shape;1831;p60"/>
          <p:cNvSpPr/>
          <p:nvPr/>
        </p:nvSpPr>
        <p:spPr>
          <a:xfrm>
            <a:off x="1972310" y="496570"/>
            <a:ext cx="6748145"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VÀ NỘI DUNG THUẬT TOÁN ĐOM ĐÓM</a:t>
            </a:r>
          </a:p>
        </p:txBody>
      </p:sp>
      <p:sp>
        <p:nvSpPr>
          <p:cNvPr id="4" name="Text Box 3"/>
          <p:cNvSpPr txBox="1"/>
          <p:nvPr/>
        </p:nvSpPr>
        <p:spPr>
          <a:xfrm>
            <a:off x="2128520" y="1137920"/>
            <a:ext cx="6193155" cy="337185"/>
          </a:xfrm>
          <a:prstGeom prst="rect">
            <a:avLst/>
          </a:prstGeom>
          <a:noFill/>
        </p:spPr>
        <p:txBody>
          <a:bodyPr wrap="square" rtlCol="0">
            <a:spAutoFit/>
          </a:bodyPr>
          <a:lstStyle/>
          <a:p>
            <a:r>
              <a:rPr lang="en-US" altLang="en-US" sz="1600"/>
              <a:t> </a:t>
            </a:r>
            <a:endParaRPr lang="en-US" sz="1600"/>
          </a:p>
        </p:txBody>
      </p:sp>
      <p:sp>
        <p:nvSpPr>
          <p:cNvPr id="1532" name="Google Shape;1532;p57"/>
          <p:cNvSpPr/>
          <p:nvPr/>
        </p:nvSpPr>
        <p:spPr>
          <a:xfrm>
            <a:off x="1298575" y="1235710"/>
            <a:ext cx="7223125" cy="3634105"/>
          </a:xfrm>
          <a:prstGeom prst="roundRect">
            <a:avLst>
              <a:gd name="adj" fmla="val 185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7"/>
          <p:cNvSpPr txBox="1"/>
          <p:nvPr/>
        </p:nvSpPr>
        <p:spPr>
          <a:xfrm>
            <a:off x="1589405" y="1646555"/>
            <a:ext cx="6559550" cy="307403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20000"/>
              </a:lnSpc>
              <a:spcBef>
                <a:spcPts val="0"/>
              </a:spcBef>
              <a:spcAft>
                <a:spcPts val="0"/>
              </a:spcAft>
              <a:buFont typeface="Wingdings" panose="05000000000000000000" charset="0"/>
            </a:pPr>
            <a:r>
              <a:rPr lang="en-US" altLang="en-US" sz="1600" b="1">
                <a:latin typeface="Times New Roman" panose="02020603050405020304" charset="0"/>
                <a:cs typeface="Times New Roman" panose="02020603050405020304" charset="0"/>
              </a:rPr>
              <a:t>1. Nguyên tắc hoạt động của thuật toán Đom Đóm</a:t>
            </a:r>
          </a:p>
          <a:p>
            <a:pPr marL="285750" lvl="0" indent="-285750" algn="l" rtl="0">
              <a:lnSpc>
                <a:spcPct val="120000"/>
              </a:lnSpc>
              <a:spcBef>
                <a:spcPts val="0"/>
              </a:spcBef>
              <a:spcAft>
                <a:spcPts val="0"/>
              </a:spcAft>
              <a:buFont typeface="Wingdings" panose="05000000000000000000" charset="0"/>
              <a:buChar char="§"/>
            </a:pPr>
            <a:r>
              <a:rPr lang="en-US" altLang="en-US" sz="1600">
                <a:latin typeface="Times New Roman" panose="02020603050405020304" charset="0"/>
                <a:cs typeface="Times New Roman" panose="02020603050405020304" charset="0"/>
              </a:rPr>
              <a:t>Mỗi đom đóm đại diện cho một giải pháp trong không gian tìm kiếm.</a:t>
            </a:r>
          </a:p>
          <a:p>
            <a:pPr marL="285750" lvl="0" indent="-285750" algn="l" rtl="0">
              <a:lnSpc>
                <a:spcPct val="120000"/>
              </a:lnSpc>
              <a:spcBef>
                <a:spcPts val="0"/>
              </a:spcBef>
              <a:spcAft>
                <a:spcPts val="0"/>
              </a:spcAft>
              <a:buFont typeface="Wingdings" panose="05000000000000000000" charset="0"/>
              <a:buChar char="§"/>
            </a:pPr>
            <a:r>
              <a:rPr lang="en-US" altLang="en-US" sz="1600">
                <a:latin typeface="Times New Roman" panose="02020603050405020304" charset="0"/>
                <a:cs typeface="Times New Roman" panose="02020603050405020304" charset="0"/>
              </a:rPr>
              <a:t>Độ sáng của đom đóm tỷ lệ thuận với giá trị hàm mục tiêu (độ sáng cao hơn tương ứng với giải pháp tốt hơn).</a:t>
            </a:r>
          </a:p>
          <a:p>
            <a:pPr marL="285750" lvl="0" indent="-285750" algn="l" rtl="0">
              <a:lnSpc>
                <a:spcPct val="120000"/>
              </a:lnSpc>
              <a:spcBef>
                <a:spcPts val="0"/>
              </a:spcBef>
              <a:spcAft>
                <a:spcPts val="0"/>
              </a:spcAft>
              <a:buFont typeface="Wingdings" panose="05000000000000000000" charset="0"/>
              <a:buChar char="§"/>
            </a:pPr>
            <a:r>
              <a:rPr lang="en-US" altLang="en-US" sz="1600">
                <a:latin typeface="Times New Roman" panose="02020603050405020304" charset="0"/>
                <a:cs typeface="Times New Roman" panose="02020603050405020304" charset="0"/>
              </a:rPr>
              <a:t>Đom đóm kém sáng hơn sẽ bị thu hút bởi đom đóm sáng hơn và di chuyển về phía nó. Nếu không có đom đóm sáng hơn, đom đóm sẽ di chuyển ngẫu nhiên</a:t>
            </a:r>
          </a:p>
          <a:p>
            <a:pPr marL="0" lvl="0" indent="0" algn="l" rtl="0">
              <a:spcBef>
                <a:spcPts val="0"/>
              </a:spcBef>
              <a:spcAft>
                <a:spcPts val="0"/>
              </a:spcAft>
              <a:buFont typeface="Wingdings" panose="05000000000000000000" charset="0"/>
            </a:pPr>
            <a:endParaRPr lang="en-US" altLang="en-US" sz="1600">
              <a:latin typeface="Times New Roman" panose="02020603050405020304" charset="0"/>
              <a:cs typeface="Times New Roman" panose="02020603050405020304" charset="0"/>
            </a:endParaRPr>
          </a:p>
        </p:txBody>
      </p:sp>
      <p:sp>
        <p:nvSpPr>
          <p:cNvPr id="1538" name="Google Shape;1538;p57"/>
          <p:cNvSpPr txBox="1"/>
          <p:nvPr/>
        </p:nvSpPr>
        <p:spPr>
          <a:xfrm>
            <a:off x="2535555" y="132842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NỘI DUNG THUẬT TOÁN</a:t>
            </a:r>
            <a:r>
              <a:rPr lang="en-GB" sz="1800" b="1">
                <a:sym typeface="+mn-ea"/>
              </a:rPr>
              <a:t>—</a:t>
            </a:r>
            <a:endParaRPr lang="en-US" altLang="en-GB"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32"/>
                                        </p:tgtEl>
                                        <p:attrNameLst>
                                          <p:attrName>style.visibility</p:attrName>
                                        </p:attrNameLst>
                                      </p:cBhvr>
                                      <p:to>
                                        <p:strVal val="visible"/>
                                      </p:to>
                                    </p:set>
                                    <p:animEffect transition="in" filter="dissolve">
                                      <p:cBhvr>
                                        <p:cTn id="7" dur="500"/>
                                        <p:tgtEl>
                                          <p:spTgt spid="1532"/>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1538"/>
                                        </p:tgtEl>
                                        <p:attrNameLst>
                                          <p:attrName>style.visibility</p:attrName>
                                        </p:attrNameLst>
                                      </p:cBhvr>
                                      <p:to>
                                        <p:strVal val="visible"/>
                                      </p:to>
                                    </p:set>
                                    <p:animEffect transition="in" filter="plus(in)">
                                      <p:cBhvr>
                                        <p:cTn id="12" dur="2000"/>
                                        <p:tgtEl>
                                          <p:spTgt spid="15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7">
                                            <p:txEl>
                                              <p:pRg st="0" end="0"/>
                                            </p:txEl>
                                          </p:spTgt>
                                        </p:tgtEl>
                                        <p:attrNameLst>
                                          <p:attrName>style.visibility</p:attrName>
                                        </p:attrNameLst>
                                      </p:cBhvr>
                                      <p:to>
                                        <p:strVal val="visible"/>
                                      </p:to>
                                    </p:set>
                                    <p:animEffect transition="in" filter="fade">
                                      <p:cBhvr>
                                        <p:cTn id="17" dur="500"/>
                                        <p:tgtEl>
                                          <p:spTgt spid="153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37">
                                            <p:txEl>
                                              <p:pRg st="1" end="1"/>
                                            </p:txEl>
                                          </p:spTgt>
                                        </p:tgtEl>
                                        <p:attrNameLst>
                                          <p:attrName>style.visibility</p:attrName>
                                        </p:attrNameLst>
                                      </p:cBhvr>
                                      <p:to>
                                        <p:strVal val="visible"/>
                                      </p:to>
                                    </p:set>
                                    <p:animEffect transition="in" filter="fade">
                                      <p:cBhvr>
                                        <p:cTn id="20" dur="500"/>
                                        <p:tgtEl>
                                          <p:spTgt spid="1537">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37">
                                            <p:txEl>
                                              <p:pRg st="2" end="2"/>
                                            </p:txEl>
                                          </p:spTgt>
                                        </p:tgtEl>
                                        <p:attrNameLst>
                                          <p:attrName>style.visibility</p:attrName>
                                        </p:attrNameLst>
                                      </p:cBhvr>
                                      <p:to>
                                        <p:strVal val="visible"/>
                                      </p:to>
                                    </p:set>
                                    <p:animEffect transition="in" filter="fade">
                                      <p:cBhvr>
                                        <p:cTn id="23" dur="500"/>
                                        <p:tgtEl>
                                          <p:spTgt spid="1537">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37">
                                            <p:txEl>
                                              <p:pRg st="3" end="3"/>
                                            </p:txEl>
                                          </p:spTgt>
                                        </p:tgtEl>
                                        <p:attrNameLst>
                                          <p:attrName>style.visibility</p:attrName>
                                        </p:attrNameLst>
                                      </p:cBhvr>
                                      <p:to>
                                        <p:strVal val="visible"/>
                                      </p:to>
                                    </p:set>
                                    <p:animEffect transition="in" filter="fade">
                                      <p:cBhvr>
                                        <p:cTn id="26" dur="500"/>
                                        <p:tgtEl>
                                          <p:spTgt spid="153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nodeType="clickEffect">
                                  <p:stCondLst>
                                    <p:cond delay="0"/>
                                  </p:stCondLst>
                                  <p:childTnLst>
                                    <p:anim calcmode="lin" valueType="num">
                                      <p:cBhvr additive="base">
                                        <p:cTn id="30" dur="500"/>
                                        <p:tgtEl>
                                          <p:spTgt spid="1537">
                                            <p:txEl>
                                              <p:pRg st="0" end="0"/>
                                            </p:txEl>
                                          </p:spTgt>
                                        </p:tgtEl>
                                        <p:attrNameLst>
                                          <p:attrName>ppt_y</p:attrName>
                                        </p:attrNameLst>
                                      </p:cBhvr>
                                      <p:tavLst>
                                        <p:tav tm="0">
                                          <p:val>
                                            <p:strVal val="#ppt_y"/>
                                          </p:val>
                                        </p:tav>
                                        <p:tav tm="100000">
                                          <p:val>
                                            <p:strVal val="#ppt_y+#ppt_h*1.125000"/>
                                          </p:val>
                                        </p:tav>
                                      </p:tavLst>
                                    </p:anim>
                                    <p:animEffect transition="out" filter="wipe(down)">
                                      <p:cBhvr>
                                        <p:cTn id="31" dur="500"/>
                                        <p:tgtEl>
                                          <p:spTgt spid="1537">
                                            <p:txEl>
                                              <p:pRg st="0" end="0"/>
                                            </p:txEl>
                                          </p:spTgt>
                                        </p:tgtEl>
                                      </p:cBhvr>
                                    </p:animEffect>
                                    <p:set>
                                      <p:cBhvr>
                                        <p:cTn id="32" dur="1" fill="hold">
                                          <p:stCondLst>
                                            <p:cond delay="499"/>
                                          </p:stCondLst>
                                        </p:cTn>
                                        <p:tgtEl>
                                          <p:spTgt spid="1537">
                                            <p:txEl>
                                              <p:pRg st="0" end="0"/>
                                            </p:txEl>
                                          </p:spTgt>
                                        </p:tgtEl>
                                        <p:attrNameLst>
                                          <p:attrName>style.visibility</p:attrName>
                                        </p:attrNameLst>
                                      </p:cBhvr>
                                      <p:to>
                                        <p:strVal val="hidden"/>
                                      </p:to>
                                    </p:set>
                                  </p:childTnLst>
                                </p:cTn>
                              </p:par>
                              <p:par>
                                <p:cTn id="33" presetID="12" presetClass="exit" presetSubtype="4" fill="hold" nodeType="withEffect">
                                  <p:stCondLst>
                                    <p:cond delay="0"/>
                                  </p:stCondLst>
                                  <p:childTnLst>
                                    <p:anim calcmode="lin" valueType="num">
                                      <p:cBhvr additive="base">
                                        <p:cTn id="34" dur="500"/>
                                        <p:tgtEl>
                                          <p:spTgt spid="1537">
                                            <p:txEl>
                                              <p:pRg st="1" end="1"/>
                                            </p:txEl>
                                          </p:spTgt>
                                        </p:tgtEl>
                                        <p:attrNameLst>
                                          <p:attrName>ppt_y</p:attrName>
                                        </p:attrNameLst>
                                      </p:cBhvr>
                                      <p:tavLst>
                                        <p:tav tm="0">
                                          <p:val>
                                            <p:strVal val="#ppt_y"/>
                                          </p:val>
                                        </p:tav>
                                        <p:tav tm="100000">
                                          <p:val>
                                            <p:strVal val="#ppt_y+#ppt_h*1.125000"/>
                                          </p:val>
                                        </p:tav>
                                      </p:tavLst>
                                    </p:anim>
                                    <p:animEffect transition="out" filter="wipe(down)">
                                      <p:cBhvr>
                                        <p:cTn id="35" dur="500"/>
                                        <p:tgtEl>
                                          <p:spTgt spid="1537">
                                            <p:txEl>
                                              <p:pRg st="1" end="1"/>
                                            </p:txEl>
                                          </p:spTgt>
                                        </p:tgtEl>
                                      </p:cBhvr>
                                    </p:animEffect>
                                    <p:set>
                                      <p:cBhvr>
                                        <p:cTn id="36" dur="1" fill="hold">
                                          <p:stCondLst>
                                            <p:cond delay="499"/>
                                          </p:stCondLst>
                                        </p:cTn>
                                        <p:tgtEl>
                                          <p:spTgt spid="1537">
                                            <p:txEl>
                                              <p:pRg st="1" end="1"/>
                                            </p:txEl>
                                          </p:spTgt>
                                        </p:tgtEl>
                                        <p:attrNameLst>
                                          <p:attrName>style.visibility</p:attrName>
                                        </p:attrNameLst>
                                      </p:cBhvr>
                                      <p:to>
                                        <p:strVal val="hidden"/>
                                      </p:to>
                                    </p:set>
                                  </p:childTnLst>
                                </p:cTn>
                              </p:par>
                              <p:par>
                                <p:cTn id="37" presetID="12" presetClass="exit" presetSubtype="4" fill="hold" nodeType="withEffect">
                                  <p:stCondLst>
                                    <p:cond delay="0"/>
                                  </p:stCondLst>
                                  <p:childTnLst>
                                    <p:anim calcmode="lin" valueType="num">
                                      <p:cBhvr additive="base">
                                        <p:cTn id="38" dur="500"/>
                                        <p:tgtEl>
                                          <p:spTgt spid="1537">
                                            <p:txEl>
                                              <p:pRg st="2" end="2"/>
                                            </p:txEl>
                                          </p:spTgt>
                                        </p:tgtEl>
                                        <p:attrNameLst>
                                          <p:attrName>ppt_y</p:attrName>
                                        </p:attrNameLst>
                                      </p:cBhvr>
                                      <p:tavLst>
                                        <p:tav tm="0">
                                          <p:val>
                                            <p:strVal val="#ppt_y"/>
                                          </p:val>
                                        </p:tav>
                                        <p:tav tm="100000">
                                          <p:val>
                                            <p:strVal val="#ppt_y+#ppt_h*1.125000"/>
                                          </p:val>
                                        </p:tav>
                                      </p:tavLst>
                                    </p:anim>
                                    <p:animEffect transition="out" filter="wipe(down)">
                                      <p:cBhvr>
                                        <p:cTn id="39" dur="500"/>
                                        <p:tgtEl>
                                          <p:spTgt spid="1537">
                                            <p:txEl>
                                              <p:pRg st="2" end="2"/>
                                            </p:txEl>
                                          </p:spTgt>
                                        </p:tgtEl>
                                      </p:cBhvr>
                                    </p:animEffect>
                                    <p:set>
                                      <p:cBhvr>
                                        <p:cTn id="40" dur="1" fill="hold">
                                          <p:stCondLst>
                                            <p:cond delay="499"/>
                                          </p:stCondLst>
                                        </p:cTn>
                                        <p:tgtEl>
                                          <p:spTgt spid="1537">
                                            <p:txEl>
                                              <p:pRg st="2" end="2"/>
                                            </p:txEl>
                                          </p:spTgt>
                                        </p:tgtEl>
                                        <p:attrNameLst>
                                          <p:attrName>style.visibility</p:attrName>
                                        </p:attrNameLst>
                                      </p:cBhvr>
                                      <p:to>
                                        <p:strVal val="hidden"/>
                                      </p:to>
                                    </p:set>
                                  </p:childTnLst>
                                </p:cTn>
                              </p:par>
                              <p:par>
                                <p:cTn id="41" presetID="12" presetClass="exit" presetSubtype="4" fill="hold" nodeType="withEffect">
                                  <p:stCondLst>
                                    <p:cond delay="0"/>
                                  </p:stCondLst>
                                  <p:childTnLst>
                                    <p:anim calcmode="lin" valueType="num">
                                      <p:cBhvr additive="base">
                                        <p:cTn id="42" dur="500"/>
                                        <p:tgtEl>
                                          <p:spTgt spid="1537">
                                            <p:txEl>
                                              <p:pRg st="3" end="3"/>
                                            </p:txEl>
                                          </p:spTgt>
                                        </p:tgtEl>
                                        <p:attrNameLst>
                                          <p:attrName>ppt_y</p:attrName>
                                        </p:attrNameLst>
                                      </p:cBhvr>
                                      <p:tavLst>
                                        <p:tav tm="0">
                                          <p:val>
                                            <p:strVal val="#ppt_y"/>
                                          </p:val>
                                        </p:tav>
                                        <p:tav tm="100000">
                                          <p:val>
                                            <p:strVal val="#ppt_y+#ppt_h*1.125000"/>
                                          </p:val>
                                        </p:tav>
                                      </p:tavLst>
                                    </p:anim>
                                    <p:animEffect transition="out" filter="wipe(down)">
                                      <p:cBhvr>
                                        <p:cTn id="43" dur="500"/>
                                        <p:tgtEl>
                                          <p:spTgt spid="1537">
                                            <p:txEl>
                                              <p:pRg st="3" end="3"/>
                                            </p:txEl>
                                          </p:spTgt>
                                        </p:tgtEl>
                                      </p:cBhvr>
                                    </p:animEffect>
                                    <p:set>
                                      <p:cBhvr>
                                        <p:cTn id="44" dur="1" fill="hold">
                                          <p:stCondLst>
                                            <p:cond delay="499"/>
                                          </p:stCondLst>
                                        </p:cTn>
                                        <p:tgtEl>
                                          <p:spTgt spid="1537">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2" grpId="0" animBg="1"/>
      <p:bldP spid="1532" grpId="1" animBg="1"/>
      <p:bldP spid="1537" grpId="1"/>
      <p:bldP spid="1538" grpId="0"/>
      <p:bldP spid="153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60"/>
          <p:cNvSpPr/>
          <p:nvPr/>
        </p:nvSpPr>
        <p:spPr>
          <a:xfrm>
            <a:off x="474345" y="86995"/>
            <a:ext cx="1172845" cy="104902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txBox="1">
            <a:spLocks noGrp="1"/>
          </p:cNvSpPr>
          <p:nvPr>
            <p:ph type="title" idx="2"/>
          </p:nvPr>
        </p:nvSpPr>
        <p:spPr>
          <a:xfrm>
            <a:off x="642620" y="192405"/>
            <a:ext cx="865505" cy="774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GB" sz="5400" b="1">
                <a:latin typeface="Times New Roman" panose="02020603050405020304" charset="0"/>
                <a:cs typeface="Times New Roman" panose="02020603050405020304" charset="0"/>
              </a:rPr>
              <a:t>0</a:t>
            </a:r>
            <a:r>
              <a:rPr lang="en-US" altLang="en-GB" sz="5400" b="1">
                <a:latin typeface="Times New Roman" panose="02020603050405020304" charset="0"/>
                <a:cs typeface="Times New Roman" panose="02020603050405020304" charset="0"/>
              </a:rPr>
              <a:t>3</a:t>
            </a:r>
            <a:endParaRPr lang="en-GB" sz="5400" b="1">
              <a:latin typeface="Times New Roman" panose="02020603050405020304" charset="0"/>
              <a:cs typeface="Times New Roman" panose="02020603050405020304" charset="0"/>
            </a:endParaRPr>
          </a:p>
        </p:txBody>
      </p:sp>
      <p:sp>
        <p:nvSpPr>
          <p:cNvPr id="4" name="Text Box 3"/>
          <p:cNvSpPr txBox="1"/>
          <p:nvPr/>
        </p:nvSpPr>
        <p:spPr>
          <a:xfrm>
            <a:off x="2128520" y="1137920"/>
            <a:ext cx="6193155" cy="337185"/>
          </a:xfrm>
          <a:prstGeom prst="rect">
            <a:avLst/>
          </a:prstGeom>
          <a:noFill/>
        </p:spPr>
        <p:txBody>
          <a:bodyPr wrap="square" rtlCol="0">
            <a:spAutoFit/>
          </a:bodyPr>
          <a:lstStyle/>
          <a:p>
            <a:r>
              <a:rPr lang="en-US" altLang="en-US" sz="1600"/>
              <a:t> </a:t>
            </a:r>
            <a:endParaRPr lang="en-US" sz="1600"/>
          </a:p>
        </p:txBody>
      </p:sp>
      <p:sp>
        <p:nvSpPr>
          <p:cNvPr id="1532" name="Google Shape;1532;p57"/>
          <p:cNvSpPr/>
          <p:nvPr/>
        </p:nvSpPr>
        <p:spPr>
          <a:xfrm>
            <a:off x="1298575" y="1235710"/>
            <a:ext cx="7223125" cy="3634105"/>
          </a:xfrm>
          <a:prstGeom prst="roundRect">
            <a:avLst>
              <a:gd name="adj" fmla="val 185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7"/>
          <p:cNvGrpSpPr/>
          <p:nvPr/>
        </p:nvGrpSpPr>
        <p:grpSpPr>
          <a:xfrm>
            <a:off x="7889875" y="1371600"/>
            <a:ext cx="495300" cy="103505"/>
            <a:chOff x="8209059" y="198000"/>
            <a:chExt cx="636814" cy="120078"/>
          </a:xfrm>
        </p:grpSpPr>
        <p:sp>
          <p:nvSpPr>
            <p:cNvPr id="1534" name="Google Shape;1534;p57"/>
            <p:cNvSpPr/>
            <p:nvPr/>
          </p:nvSpPr>
          <p:spPr>
            <a:xfrm>
              <a:off x="8466925" y="198000"/>
              <a:ext cx="121068" cy="120078"/>
            </a:xfrm>
            <a:custGeom>
              <a:avLst/>
              <a:gdLst/>
              <a:ahLst/>
              <a:cxnLst/>
              <a:rect l="l" t="t" r="r" b="b"/>
              <a:pathLst>
                <a:path w="3059" h="3034" extrusionOk="0">
                  <a:moveTo>
                    <a:pt x="1530" y="1"/>
                  </a:moveTo>
                  <a:cubicBezTo>
                    <a:pt x="678" y="1"/>
                    <a:pt x="1" y="677"/>
                    <a:pt x="1" y="1529"/>
                  </a:cubicBezTo>
                  <a:cubicBezTo>
                    <a:pt x="1" y="2357"/>
                    <a:pt x="678" y="3033"/>
                    <a:pt x="1530" y="3033"/>
                  </a:cubicBezTo>
                  <a:cubicBezTo>
                    <a:pt x="2357" y="3033"/>
                    <a:pt x="3059" y="2357"/>
                    <a:pt x="3059" y="1529"/>
                  </a:cubicBezTo>
                  <a:cubicBezTo>
                    <a:pt x="3059" y="677"/>
                    <a:pt x="2357" y="1"/>
                    <a:pt x="1530" y="1"/>
                  </a:cubicBezTo>
                  <a:close/>
                </a:path>
              </a:pathLst>
            </a:cu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8725834"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8209059" y="198000"/>
              <a:ext cx="120039" cy="120078"/>
            </a:xfrm>
            <a:custGeom>
              <a:avLst/>
              <a:gdLst/>
              <a:ahLst/>
              <a:cxnLst/>
              <a:rect l="l" t="t" r="r" b="b"/>
              <a:pathLst>
                <a:path w="3033" h="3034" extrusionOk="0">
                  <a:moveTo>
                    <a:pt x="1504" y="1"/>
                  </a:moveTo>
                  <a:cubicBezTo>
                    <a:pt x="677" y="1"/>
                    <a:pt x="0" y="677"/>
                    <a:pt x="0" y="1529"/>
                  </a:cubicBezTo>
                  <a:cubicBezTo>
                    <a:pt x="0" y="2357"/>
                    <a:pt x="677" y="3033"/>
                    <a:pt x="1504" y="3033"/>
                  </a:cubicBezTo>
                  <a:cubicBezTo>
                    <a:pt x="2356" y="3033"/>
                    <a:pt x="3033" y="2357"/>
                    <a:pt x="3033" y="1529"/>
                  </a:cubicBezTo>
                  <a:cubicBezTo>
                    <a:pt x="3033" y="677"/>
                    <a:pt x="2356" y="1"/>
                    <a:pt x="1504" y="1"/>
                  </a:cubicBez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1537" name="Google Shape;1537;p57"/>
              <p:cNvSpPr txBox="1"/>
              <p:nvPr/>
            </p:nvSpPr>
            <p:spPr>
              <a:xfrm>
                <a:off x="1589405" y="1646555"/>
                <a:ext cx="6559550" cy="307403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l" rtl="0">
                  <a:lnSpc>
                    <a:spcPct val="120000"/>
                  </a:lnSpc>
                  <a:spcBef>
                    <a:spcPts val="0"/>
                  </a:spcBef>
                  <a:spcAft>
                    <a:spcPts val="0"/>
                  </a:spcAft>
                  <a:buFont typeface="Wingdings" panose="05000000000000000000" charset="0"/>
                </a:pPr>
                <a:r>
                  <a:rPr lang="en-US" altLang="en-US" sz="1600" b="1">
                    <a:latin typeface="Times New Roman" panose="02020603050405020304" charset="0"/>
                    <a:cs typeface="Times New Roman" panose="02020603050405020304" charset="0"/>
                  </a:rPr>
                  <a:t>2. Yếu tố cốt lõi của thuật toán Đom Đóm</a:t>
                </a:r>
              </a:p>
              <a:p>
                <a:pPr marL="285750" lvl="0" indent="-285750" algn="l" rtl="0">
                  <a:lnSpc>
                    <a:spcPct val="120000"/>
                  </a:lnSpc>
                  <a:spcBef>
                    <a:spcPts val="0"/>
                  </a:spcBef>
                  <a:spcAft>
                    <a:spcPts val="0"/>
                  </a:spcAft>
                  <a:buClr>
                    <a:srgbClr val="011635"/>
                  </a:buClr>
                  <a:buFont typeface="Wingdings" panose="05000000000000000000" charset="0"/>
                  <a:buChar char="Ø"/>
                </a:pPr>
                <a:r>
                  <a:rPr lang="en-US" altLang="en-US" sz="1600" b="1">
                    <a:latin typeface="Times New Roman" panose="02020603050405020304" charset="0"/>
                    <a:cs typeface="Times New Roman" panose="02020603050405020304" charset="0"/>
                  </a:rPr>
                  <a:t>Cường độ ánh sáng (I):</a:t>
                </a:r>
                <a:r>
                  <a:rPr lang="en-US" altLang="en-US" sz="1600">
                    <a:latin typeface="Times New Roman" panose="02020603050405020304" charset="0"/>
                    <a:cs typeface="Times New Roman" panose="02020603050405020304" charset="0"/>
                  </a:rPr>
                  <a:t> Tỷ lệ thuận với giá trị hàm mục tiêu, phản ánh chất lượng giải pháp. Cường độ ánh sáng giảm theo khoảng cách và mức độ hấp thụ trong môi trường, thường được mô tả bằng: </a:t>
                </a:r>
              </a:p>
              <a:p>
                <a:pPr marL="742950" lvl="1" indent="-285750" algn="l" rtl="0">
                  <a:lnSpc>
                    <a:spcPct val="120000"/>
                  </a:lnSpc>
                  <a:spcBef>
                    <a:spcPts val="0"/>
                  </a:spcBef>
                  <a:spcAft>
                    <a:spcPts val="0"/>
                  </a:spcAft>
                  <a:buClr>
                    <a:srgbClr val="011635"/>
                  </a:buClr>
                  <a:buFont typeface="Arial" panose="020B0604020202020204" pitchFamily="34" charset="0"/>
                  <a:buChar char="•"/>
                </a:pPr>
                <a:r>
                  <a:rPr lang="en-US" altLang="en-US" sz="1600">
                    <a:solidFill>
                      <a:schemeClr val="bg2"/>
                    </a:solidFill>
                    <a:latin typeface="Times New Roman" panose="02020603050405020304" charset="0"/>
                    <a:cs typeface="Times New Roman" panose="02020603050405020304" charset="0"/>
                  </a:rPr>
                  <a:t> Định luật nghịch đảo bình phương: </a:t>
                </a:r>
                <a:r>
                  <a:rPr lang="en-US" altLang="en-US" sz="1600" b="1">
                    <a:solidFill>
                      <a:srgbClr val="C00000"/>
                    </a:solidFill>
                    <a:latin typeface="Times New Roman" panose="02020603050405020304" charset="0"/>
                    <a:cs typeface="Times New Roman" panose="02020603050405020304" charset="0"/>
                  </a:rPr>
                  <a:t>I(r) =  IS / r2 </a:t>
                </a:r>
                <a:endParaRPr lang="en-US" altLang="en-US" sz="1600" b="1">
                  <a:solidFill>
                    <a:schemeClr val="bg2"/>
                  </a:solidFill>
                  <a:latin typeface="Times New Roman" panose="02020603050405020304" charset="0"/>
                  <a:cs typeface="Times New Roman" panose="02020603050405020304" charset="0"/>
                </a:endParaRPr>
              </a:p>
              <a:p>
                <a:pPr marL="742950" lvl="1" indent="-285750" algn="l" rtl="0">
                  <a:lnSpc>
                    <a:spcPct val="120000"/>
                  </a:lnSpc>
                  <a:spcBef>
                    <a:spcPts val="0"/>
                  </a:spcBef>
                  <a:spcAft>
                    <a:spcPts val="0"/>
                  </a:spcAft>
                  <a:buClr>
                    <a:srgbClr val="011635"/>
                  </a:buClr>
                  <a:buFont typeface="Arial" panose="020B0604020202020204" pitchFamily="34" charset="0"/>
                  <a:buChar char="•"/>
                </a:pPr>
                <a:r>
                  <a:rPr lang="en-US" altLang="en-US" sz="1600">
                    <a:solidFill>
                      <a:schemeClr val="bg2"/>
                    </a:solidFill>
                    <a:latin typeface="Times New Roman" panose="02020603050405020304" charset="0"/>
                    <a:cs typeface="Times New Roman" panose="02020603050405020304" charset="0"/>
                  </a:rPr>
                  <a:t> Hệ số hấp thụ ánh sáng:</a:t>
                </a:r>
                <a:r>
                  <a:rPr lang="en-US" altLang="en-US" sz="1600" b="1">
                    <a:solidFill>
                      <a:schemeClr val="bg2"/>
                    </a:solidFill>
                    <a:latin typeface="Times New Roman" panose="02020603050405020304" charset="0"/>
                    <a:cs typeface="Times New Roman" panose="02020603050405020304" charset="0"/>
                  </a:rPr>
                  <a:t> </a:t>
                </a:r>
                <a:r>
                  <a:rPr lang="en-US" altLang="en-US" sz="1600" b="1">
                    <a:solidFill>
                      <a:srgbClr val="C00000"/>
                    </a:solidFill>
                    <a:latin typeface="Times New Roman" panose="02020603050405020304" charset="0"/>
                    <a:cs typeface="Times New Roman" panose="02020603050405020304" charset="0"/>
                  </a:rPr>
                  <a:t>I </a:t>
                </a:r>
                <a14:m>
                  <m:oMath xmlns:m="http://schemas.openxmlformats.org/officeDocument/2006/math">
                    <m:r>
                      <a:rPr lang="en-US" altLang="en-US" sz="1600" b="1" i="1">
                        <a:solidFill>
                          <a:srgbClr val="C00000"/>
                        </a:solidFill>
                        <a:latin typeface="Cambria Math" panose="02040503050406030204" charset="0"/>
                        <a:cs typeface="Cambria Math" panose="02040503050406030204" charset="0"/>
                      </a:rPr>
                      <m:t>=</m:t>
                    </m:r>
                    <m:func>
                      <m:funcPr>
                        <m:ctrlPr>
                          <a:rPr lang="en-US" altLang="en-US" sz="1600" b="1" i="1">
                            <a:solidFill>
                              <a:srgbClr val="C00000"/>
                            </a:solidFill>
                            <a:latin typeface="Cambria Math" panose="02040503050406030204" pitchFamily="18" charset="0"/>
                            <a:cs typeface="Cambria Math" panose="02040503050406030204" charset="0"/>
                          </a:rPr>
                        </m:ctrlPr>
                      </m:funcPr>
                      <m:fName>
                        <m:sSub>
                          <m:sSubPr>
                            <m:ctrlPr>
                              <a:rPr lang="en-US" altLang="en-US" sz="1600" b="1" i="1">
                                <a:solidFill>
                                  <a:srgbClr val="C00000"/>
                                </a:solidFill>
                                <a:latin typeface="Cambria Math" panose="02040503050406030204" pitchFamily="18" charset="0"/>
                                <a:cs typeface="Cambria Math" panose="02040503050406030204" charset="0"/>
                              </a:rPr>
                            </m:ctrlPr>
                          </m:sSubPr>
                          <m:e>
                            <m:r>
                              <a:rPr lang="en-US" altLang="en-US" sz="1600" b="1">
                                <a:solidFill>
                                  <a:srgbClr val="C00000"/>
                                </a:solidFill>
                                <a:latin typeface="Cambria Math" panose="02040503050406030204" charset="0"/>
                                <a:cs typeface="Cambria Math" panose="02040503050406030204" charset="0"/>
                              </a:rPr>
                              <m:t>𝐈</m:t>
                            </m:r>
                          </m:e>
                          <m:sub>
                            <m:r>
                              <a:rPr lang="en-US" altLang="en-US" sz="1600" b="1" i="1">
                                <a:solidFill>
                                  <a:srgbClr val="C00000"/>
                                </a:solidFill>
                                <a:latin typeface="Cambria Math" panose="02040503050406030204" charset="0"/>
                                <a:cs typeface="Cambria Math" panose="02040503050406030204" charset="0"/>
                              </a:rPr>
                              <m:t>𝟎</m:t>
                            </m:r>
                          </m:sub>
                        </m:sSub>
                      </m:fName>
                      <m:e>
                        <m:sSup>
                          <m:sSupPr>
                            <m:ctrlPr>
                              <a:rPr lang="en-US" altLang="en-US" sz="1600" b="1" i="1">
                                <a:solidFill>
                                  <a:srgbClr val="C00000"/>
                                </a:solidFill>
                                <a:latin typeface="Cambria Math" panose="02040503050406030204" pitchFamily="18" charset="0"/>
                                <a:cs typeface="Cambria Math" panose="02040503050406030204" charset="0"/>
                              </a:rPr>
                            </m:ctrlPr>
                          </m:sSupPr>
                          <m:e>
                            <m:r>
                              <a:rPr lang="en-US" altLang="en-US" sz="1600" b="1" i="1">
                                <a:solidFill>
                                  <a:srgbClr val="C00000"/>
                                </a:solidFill>
                                <a:latin typeface="Cambria Math" panose="02040503050406030204" charset="0"/>
                                <a:cs typeface="Cambria Math" panose="02040503050406030204" charset="0"/>
                              </a:rPr>
                              <m:t>𝒆</m:t>
                            </m:r>
                          </m:e>
                          <m:sup>
                            <m:r>
                              <a:rPr lang="en-US" altLang="en-US" sz="1600" b="1" i="1">
                                <a:solidFill>
                                  <a:srgbClr val="C00000"/>
                                </a:solidFill>
                                <a:latin typeface="Cambria Math" panose="02040503050406030204" charset="0"/>
                                <a:cs typeface="Cambria Math" panose="02040503050406030204" charset="0"/>
                              </a:rPr>
                              <m:t>−</m:t>
                            </m:r>
                            <m:r>
                              <a:rPr lang="en-US" altLang="en-US" sz="1600">
                                <a:solidFill>
                                  <a:srgbClr val="C00000"/>
                                </a:solidFill>
                                <a:latin typeface="Cambria Math" panose="02040503050406030204" pitchFamily="18" charset="0"/>
                                <a:cs typeface="Times New Roman" panose="02020603050405020304" charset="0"/>
                                <a:sym typeface="+mn-ea"/>
                              </a:rPr>
                              <m:t>𝛾</m:t>
                            </m:r>
                            <m:r>
                              <a:rPr lang="en-US" altLang="en-US" sz="1600" b="1" i="1">
                                <a:solidFill>
                                  <a:srgbClr val="C00000"/>
                                </a:solidFill>
                                <a:latin typeface="Cambria Math" panose="02040503050406030204" charset="0"/>
                                <a:cs typeface="Cambria Math" panose="02040503050406030204" charset="0"/>
                              </a:rPr>
                              <m:t>𝒓</m:t>
                            </m:r>
                          </m:sup>
                        </m:sSup>
                      </m:e>
                    </m:func>
                  </m:oMath>
                </a14:m>
                <a:endParaRPr lang="en-US" altLang="en-US" sz="1600" b="1" i="1">
                  <a:solidFill>
                    <a:srgbClr val="C00000"/>
                  </a:solidFill>
                  <a:latin typeface="Cambria Math" panose="02040503050406030204" charset="0"/>
                  <a:cs typeface="Cambria Math" panose="02040503050406030204" charset="0"/>
                </a:endParaRPr>
              </a:p>
              <a:p>
                <a:pPr marL="0" lvl="1" indent="-285750" algn="l" rtl="0">
                  <a:spcBef>
                    <a:spcPts val="0"/>
                  </a:spcBef>
                  <a:spcAft>
                    <a:spcPts val="0"/>
                  </a:spcAft>
                  <a:buClr>
                    <a:srgbClr val="011635"/>
                  </a:buClr>
                  <a:buFont typeface="Wingdings" panose="05000000000000000000" charset="0"/>
                  <a:buChar char="Ø"/>
                </a:pPr>
                <a:r>
                  <a:rPr lang="en-US" altLang="en-US" sz="1600">
                    <a:solidFill>
                      <a:schemeClr val="bg2"/>
                    </a:solidFill>
                    <a:latin typeface="Times New Roman" panose="02020603050405020304" charset="0"/>
                    <a:cs typeface="Times New Roman" panose="02020603050405020304" charset="0"/>
                  </a:rPr>
                  <a:t> </a:t>
                </a:r>
                <a:r>
                  <a:rPr lang="en-US" altLang="en-US" sz="1600" b="1">
                    <a:solidFill>
                      <a:schemeClr val="bg2"/>
                    </a:solidFill>
                    <a:latin typeface="Times New Roman" panose="02020603050405020304" charset="0"/>
                    <a:cs typeface="Times New Roman" panose="02020603050405020304" charset="0"/>
                  </a:rPr>
                  <a:t>Sức hấp dẫn (β):</a:t>
                </a:r>
                <a:r>
                  <a:rPr lang="en-US" altLang="en-US" sz="1600">
                    <a:solidFill>
                      <a:schemeClr val="bg2"/>
                    </a:solidFill>
                    <a:latin typeface="Times New Roman" panose="02020603050405020304" charset="0"/>
                    <a:cs typeface="Times New Roman" panose="02020603050405020304" charset="0"/>
                  </a:rPr>
                  <a:t> Phụ thuộc vào độ sáng mà đom đóm khác nhìn thấy, giảm theo khoảng cách giữa hai đom đóm: </a:t>
                </a:r>
                <a:r>
                  <a:rPr lang="en-US" altLang="en-US" sz="1600">
                    <a:solidFill>
                      <a:srgbClr val="C00000"/>
                    </a:solidFill>
                    <a:latin typeface="Times New Roman" panose="02020603050405020304" charset="0"/>
                    <a:cs typeface="Times New Roman" panose="02020603050405020304" charset="0"/>
                  </a:rPr>
                  <a:t> </a:t>
                </a:r>
                <a:r>
                  <a:rPr lang="en-US" altLang="en-US" sz="1600" b="1">
                    <a:solidFill>
                      <a:srgbClr val="C00000"/>
                    </a:solidFill>
                    <a:latin typeface="Times New Roman" panose="02020603050405020304" charset="0"/>
                    <a:cs typeface="Times New Roman" panose="02020603050405020304" charset="0"/>
                    <a:sym typeface="+mn-ea"/>
                  </a:rPr>
                  <a:t>β = </a:t>
                </a:r>
                <a14:m>
                  <m:oMath xmlns:m="http://schemas.openxmlformats.org/officeDocument/2006/math">
                    <m:func>
                      <m:funcPr>
                        <m:ctrlPr>
                          <a:rPr lang="en-US" altLang="en-US" sz="1600" b="1" i="1">
                            <a:solidFill>
                              <a:srgbClr val="C00000"/>
                            </a:solidFill>
                            <a:latin typeface="Cambria Math" panose="02040503050406030204" pitchFamily="18" charset="0"/>
                            <a:cs typeface="Cambria Math" panose="02040503050406030204" charset="0"/>
                          </a:rPr>
                        </m:ctrlPr>
                      </m:funcPr>
                      <m:fName>
                        <m:sSub>
                          <m:sSubPr>
                            <m:ctrlPr>
                              <a:rPr lang="en-US" altLang="en-US" sz="1600" b="1" i="1">
                                <a:solidFill>
                                  <a:srgbClr val="C00000"/>
                                </a:solidFill>
                                <a:latin typeface="Cambria Math" panose="02040503050406030204" pitchFamily="18" charset="0"/>
                                <a:cs typeface="Cambria Math" panose="02040503050406030204" charset="0"/>
                              </a:rPr>
                            </m:ctrlPr>
                          </m:sSubPr>
                          <m:e>
                            <m:r>
                              <a:rPr lang="en-US" altLang="en-US" sz="1600" b="1">
                                <a:solidFill>
                                  <a:srgbClr val="C00000"/>
                                </a:solidFill>
                                <a:latin typeface="Cambria Math" panose="02040503050406030204" pitchFamily="18" charset="0"/>
                                <a:cs typeface="Times New Roman" panose="02020603050405020304" charset="0"/>
                                <a:sym typeface="+mn-ea"/>
                              </a:rPr>
                              <m:t>𝛽</m:t>
                            </m:r>
                          </m:e>
                          <m:sub>
                            <m:r>
                              <a:rPr lang="en-US" altLang="en-US" sz="1600" b="1" i="1">
                                <a:solidFill>
                                  <a:srgbClr val="C00000"/>
                                </a:solidFill>
                                <a:latin typeface="Cambria Math" panose="02040503050406030204" charset="0"/>
                                <a:cs typeface="Cambria Math" panose="02040503050406030204" charset="0"/>
                              </a:rPr>
                              <m:t>𝟎</m:t>
                            </m:r>
                          </m:sub>
                        </m:sSub>
                      </m:fName>
                      <m:e>
                        <m:sSup>
                          <m:sSupPr>
                            <m:ctrlPr>
                              <a:rPr lang="en-US" altLang="en-US" sz="1600" b="1" i="1">
                                <a:solidFill>
                                  <a:srgbClr val="C00000"/>
                                </a:solidFill>
                                <a:latin typeface="Cambria Math" panose="02040503050406030204" pitchFamily="18" charset="0"/>
                                <a:cs typeface="Cambria Math" panose="02040503050406030204" charset="0"/>
                              </a:rPr>
                            </m:ctrlPr>
                          </m:sSupPr>
                          <m:e>
                            <m:r>
                              <a:rPr lang="en-US" altLang="en-US" sz="1600" b="1" i="1">
                                <a:solidFill>
                                  <a:srgbClr val="C00000"/>
                                </a:solidFill>
                                <a:latin typeface="Cambria Math" panose="02040503050406030204" charset="0"/>
                                <a:cs typeface="Cambria Math" panose="02040503050406030204" charset="0"/>
                              </a:rPr>
                              <m:t>𝒆</m:t>
                            </m:r>
                          </m:e>
                          <m:sup>
                            <m:r>
                              <a:rPr lang="en-US" altLang="en-US" sz="1600" b="1" i="1">
                                <a:solidFill>
                                  <a:srgbClr val="C00000"/>
                                </a:solidFill>
                                <a:latin typeface="Cambria Math" panose="02040503050406030204" charset="0"/>
                                <a:cs typeface="Cambria Math" panose="02040503050406030204" charset="0"/>
                              </a:rPr>
                              <m:t>−</m:t>
                            </m:r>
                            <m:r>
                              <a:rPr lang="en-US" altLang="en-US" sz="1600">
                                <a:solidFill>
                                  <a:srgbClr val="C00000"/>
                                </a:solidFill>
                                <a:latin typeface="Cambria Math" panose="02040503050406030204" pitchFamily="18" charset="0"/>
                                <a:cs typeface="Times New Roman" panose="02020603050405020304" charset="0"/>
                                <a:sym typeface="+mn-ea"/>
                              </a:rPr>
                              <m:t>𝛾</m:t>
                            </m:r>
                            <m:sSup>
                              <m:sSupPr>
                                <m:ctrlPr>
                                  <a:rPr lang="en-US" altLang="en-US" sz="1600" i="1">
                                    <a:solidFill>
                                      <a:srgbClr val="C00000"/>
                                    </a:solidFill>
                                    <a:latin typeface="Cambria Math" panose="02040503050406030204" pitchFamily="18" charset="0"/>
                                    <a:cs typeface="Cambria Math" panose="02040503050406030204" charset="0"/>
                                    <a:sym typeface="+mn-ea"/>
                                  </a:rPr>
                                </m:ctrlPr>
                              </m:sSupPr>
                              <m:e>
                                <m:r>
                                  <a:rPr lang="en-US" altLang="en-US" sz="1600" i="1">
                                    <a:solidFill>
                                      <a:srgbClr val="C00000"/>
                                    </a:solidFill>
                                    <a:latin typeface="Cambria Math" panose="02040503050406030204" charset="0"/>
                                    <a:cs typeface="Cambria Math" panose="02040503050406030204" charset="0"/>
                                    <a:sym typeface="+mn-ea"/>
                                  </a:rPr>
                                  <m:t>𝑟</m:t>
                                </m:r>
                              </m:e>
                              <m:sup>
                                <m:r>
                                  <a:rPr lang="en-US" altLang="en-US" sz="1600" i="1">
                                    <a:solidFill>
                                      <a:srgbClr val="C00000"/>
                                    </a:solidFill>
                                    <a:latin typeface="Cambria Math" panose="02040503050406030204" charset="0"/>
                                    <a:cs typeface="Cambria Math" panose="02040503050406030204" charset="0"/>
                                    <a:sym typeface="+mn-ea"/>
                                  </a:rPr>
                                  <m:t>2</m:t>
                                </m:r>
                              </m:sup>
                            </m:sSup>
                          </m:sup>
                        </m:sSup>
                      </m:e>
                    </m:func>
                  </m:oMath>
                </a14:m>
                <a:endParaRPr lang="en-US" altLang="en-US" sz="1600" b="1" i="1">
                  <a:solidFill>
                    <a:schemeClr val="bg2"/>
                  </a:solidFill>
                  <a:latin typeface="Cambria Math" panose="02040503050406030204" charset="0"/>
                  <a:cs typeface="Cambria Math" panose="02040503050406030204" charset="0"/>
                </a:endParaRPr>
              </a:p>
              <a:p>
                <a:pPr marL="0" lvl="1" indent="0" algn="l" rtl="0">
                  <a:spcBef>
                    <a:spcPts val="0"/>
                  </a:spcBef>
                  <a:spcAft>
                    <a:spcPts val="0"/>
                  </a:spcAft>
                  <a:buFont typeface="Wingdings" panose="05000000000000000000" charset="0"/>
                </a:pPr>
                <a:endParaRPr lang="en-US" altLang="en-US" sz="1600" b="1" i="1">
                  <a:solidFill>
                    <a:schemeClr val="bg2"/>
                  </a:solidFill>
                  <a:latin typeface="Cambria Math" panose="02040503050406030204" charset="0"/>
                  <a:cs typeface="Cambria Math" panose="02040503050406030204" charset="0"/>
                </a:endParaRPr>
              </a:p>
              <a:p>
                <a:pPr marL="0" lvl="0" indent="0" algn="l" rtl="0">
                  <a:spcBef>
                    <a:spcPts val="0"/>
                  </a:spcBef>
                  <a:spcAft>
                    <a:spcPts val="0"/>
                  </a:spcAft>
                  <a:buFont typeface="Wingdings" panose="05000000000000000000" charset="0"/>
                </a:pPr>
                <a:endParaRPr lang="en-US" altLang="en-US" sz="1600" b="1" i="1">
                  <a:solidFill>
                    <a:schemeClr val="bg2"/>
                  </a:solidFill>
                  <a:latin typeface="Cambria Math" panose="02040503050406030204" charset="0"/>
                  <a:cs typeface="Cambria Math" panose="02040503050406030204" charset="0"/>
                </a:endParaRPr>
              </a:p>
            </p:txBody>
          </p:sp>
        </mc:Choice>
        <mc:Fallback xmlns="">
          <p:sp>
            <p:nvSpPr>
              <p:cNvPr id="1537" name="Google Shape;1537;p57"/>
              <p:cNvSpPr txBox="1">
                <a:spLocks noRot="1" noChangeAspect="1" noMove="1" noResize="1" noEditPoints="1" noAdjustHandles="1" noChangeArrowheads="1" noChangeShapeType="1" noTextEdit="1"/>
              </p:cNvSpPr>
              <p:nvPr/>
            </p:nvSpPr>
            <p:spPr>
              <a:xfrm>
                <a:off x="1589405" y="1646555"/>
                <a:ext cx="6559550" cy="3074035"/>
              </a:xfrm>
              <a:prstGeom prst="rect">
                <a:avLst/>
              </a:prstGeom>
              <a:blipFill rotWithShape="1">
                <a:blip r:embed="rId3"/>
                <a:stretch>
                  <a:fillRect/>
                </a:stretch>
              </a:blipFill>
              <a:ln>
                <a:noFill/>
              </a:ln>
            </p:spPr>
            <p:txBody>
              <a:bodyPr/>
              <a:lstStyle/>
              <a:p>
                <a:r>
                  <a:rPr lang="en-US" altLang="en-US">
                    <a:noFill/>
                  </a:rPr>
                  <a:t> </a:t>
                </a:r>
              </a:p>
            </p:txBody>
          </p:sp>
        </mc:Fallback>
      </mc:AlternateContent>
      <p:sp>
        <p:nvSpPr>
          <p:cNvPr id="1538" name="Google Shape;1538;p57"/>
          <p:cNvSpPr txBox="1"/>
          <p:nvPr/>
        </p:nvSpPr>
        <p:spPr>
          <a:xfrm>
            <a:off x="2535555" y="1328420"/>
            <a:ext cx="4556125" cy="348615"/>
          </a:xfrm>
          <a:prstGeom prst="rect">
            <a:avLst/>
          </a:prstGeom>
          <a:noFill/>
          <a:ln>
            <a:noFill/>
          </a:ln>
        </p:spPr>
        <p:txBody>
          <a:bodyPr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5"/>
              </a:buClr>
              <a:buSzPts val="2400"/>
              <a:buFont typeface="Bebas Neue" panose="020B0606020202050201"/>
              <a:buNone/>
              <a:defRPr sz="2400" b="0" i="0" u="none" strike="noStrike" cap="none">
                <a:solidFill>
                  <a:schemeClr val="dk2"/>
                </a:solidFill>
                <a:latin typeface="Quicksand"/>
                <a:ea typeface="Quicksand"/>
                <a:cs typeface="Quicksand"/>
                <a:sym typeface="Quicksand"/>
              </a:defRPr>
            </a:lvl1pPr>
            <a:lvl2pPr marR="0" lvl="1"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2pPr>
            <a:lvl3pPr marR="0" lvl="2"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3pPr>
            <a:lvl4pPr marR="0" lvl="3"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4pPr>
            <a:lvl5pPr marR="0" lvl="4"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5pPr>
            <a:lvl6pPr marR="0" lvl="5"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6pPr>
            <a:lvl7pPr marR="0" lvl="6"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7pPr>
            <a:lvl8pPr marR="0" lvl="7"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8pPr>
            <a:lvl9pPr marR="0" lvl="8" algn="l" rtl="0">
              <a:lnSpc>
                <a:spcPct val="100000"/>
              </a:lnSpc>
              <a:spcBef>
                <a:spcPts val="0"/>
              </a:spcBef>
              <a:spcAft>
                <a:spcPts val="0"/>
              </a:spcAft>
              <a:buClr>
                <a:schemeClr val="dk1"/>
              </a:buClr>
              <a:buSzPts val="2400"/>
              <a:buFont typeface="Arial" panose="020B0604020202020204"/>
              <a:buNone/>
              <a:defRPr sz="2400" b="0" i="0" u="none" strike="noStrike" cap="none">
                <a:solidFill>
                  <a:schemeClr val="dk1"/>
                </a:solidFill>
                <a:latin typeface="Quicksand"/>
                <a:ea typeface="Quicksand"/>
                <a:cs typeface="Quicksand"/>
                <a:sym typeface="Quicksand"/>
              </a:defRPr>
            </a:lvl9pPr>
          </a:lstStyle>
          <a:p>
            <a:pPr marL="0" lvl="0" indent="0" algn="ctr" rtl="0">
              <a:spcBef>
                <a:spcPts val="0"/>
              </a:spcBef>
              <a:spcAft>
                <a:spcPts val="0"/>
              </a:spcAft>
              <a:buNone/>
            </a:pPr>
            <a:r>
              <a:rPr lang="en-GB" sz="1800" b="1"/>
              <a:t>—</a:t>
            </a:r>
            <a:r>
              <a:rPr lang="en-US" altLang="en-GB" sz="1800" b="1"/>
              <a:t>NỘI DUNG THUẬT TOÁN</a:t>
            </a:r>
            <a:r>
              <a:rPr lang="en-GB" sz="1800" b="1">
                <a:sym typeface="+mn-ea"/>
              </a:rPr>
              <a:t>—</a:t>
            </a:r>
            <a:endParaRPr lang="en-US" altLang="en-GB" sz="1800" b="1"/>
          </a:p>
        </p:txBody>
      </p:sp>
      <p:sp>
        <p:nvSpPr>
          <p:cNvPr id="2" name="Google Shape;1831;p60">
            <a:extLst>
              <a:ext uri="{FF2B5EF4-FFF2-40B4-BE49-F238E27FC236}">
                <a16:creationId xmlns:a16="http://schemas.microsoft.com/office/drawing/2014/main" id="{768B28E3-B6B3-AA82-7F55-4C4F7BA44AA5}"/>
              </a:ext>
            </a:extLst>
          </p:cNvPr>
          <p:cNvSpPr/>
          <p:nvPr/>
        </p:nvSpPr>
        <p:spPr>
          <a:xfrm>
            <a:off x="1972310" y="496570"/>
            <a:ext cx="6748145" cy="4699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latin typeface="Times New Roman" panose="02020603050405020304" charset="0"/>
                <a:cs typeface="Times New Roman" panose="02020603050405020304" charset="0"/>
              </a:rPr>
              <a:t>MỤC ĐÍCH VÀ NỘI DUNG THUẬT TOÁN ĐOM ĐÓM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37">
                                            <p:txEl>
                                              <p:pRg st="0" end="0"/>
                                            </p:txEl>
                                          </p:spTgt>
                                        </p:tgtEl>
                                        <p:attrNameLst>
                                          <p:attrName>style.visibility</p:attrName>
                                        </p:attrNameLst>
                                      </p:cBhvr>
                                      <p:to>
                                        <p:strVal val="visible"/>
                                      </p:to>
                                    </p:set>
                                    <p:animEffect transition="in" filter="blinds(horizontal)">
                                      <p:cBhvr>
                                        <p:cTn id="7" dur="500"/>
                                        <p:tgtEl>
                                          <p:spTgt spid="153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537">
                                            <p:txEl>
                                              <p:pRg st="1" end="1"/>
                                            </p:txEl>
                                          </p:spTgt>
                                        </p:tgtEl>
                                        <p:attrNameLst>
                                          <p:attrName>style.visibility</p:attrName>
                                        </p:attrNameLst>
                                      </p:cBhvr>
                                      <p:to>
                                        <p:strVal val="visible"/>
                                      </p:to>
                                    </p:set>
                                    <p:animEffect transition="in" filter="blinds(horizontal)">
                                      <p:cBhvr>
                                        <p:cTn id="10" dur="500"/>
                                        <p:tgtEl>
                                          <p:spTgt spid="153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537">
                                            <p:txEl>
                                              <p:pRg st="2" end="2"/>
                                            </p:txEl>
                                          </p:spTgt>
                                        </p:tgtEl>
                                        <p:attrNameLst>
                                          <p:attrName>style.visibility</p:attrName>
                                        </p:attrNameLst>
                                      </p:cBhvr>
                                      <p:to>
                                        <p:strVal val="visible"/>
                                      </p:to>
                                    </p:set>
                                    <p:animEffect transition="in" filter="blinds(horizontal)">
                                      <p:cBhvr>
                                        <p:cTn id="13" dur="500"/>
                                        <p:tgtEl>
                                          <p:spTgt spid="1537">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37">
                                            <p:txEl>
                                              <p:pRg st="3" end="3"/>
                                            </p:txEl>
                                          </p:spTgt>
                                        </p:tgtEl>
                                        <p:attrNameLst>
                                          <p:attrName>style.visibility</p:attrName>
                                        </p:attrNameLst>
                                      </p:cBhvr>
                                      <p:to>
                                        <p:strVal val="visible"/>
                                      </p:to>
                                    </p:set>
                                    <p:animEffect transition="in" filter="blinds(horizontal)">
                                      <p:cBhvr>
                                        <p:cTn id="16" dur="500"/>
                                        <p:tgtEl>
                                          <p:spTgt spid="1537">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537">
                                            <p:txEl>
                                              <p:pRg st="4" end="4"/>
                                            </p:txEl>
                                          </p:spTgt>
                                        </p:tgtEl>
                                        <p:attrNameLst>
                                          <p:attrName>style.visibility</p:attrName>
                                        </p:attrNameLst>
                                      </p:cBhvr>
                                      <p:to>
                                        <p:strVal val="visible"/>
                                      </p:to>
                                    </p:set>
                                    <p:animEffect transition="in" filter="blinds(horizontal)">
                                      <p:cBhvr>
                                        <p:cTn id="19" dur="500"/>
                                        <p:tgtEl>
                                          <p:spTgt spid="15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1532" grpId="1" animBg="1"/>
      <p:bldP spid="1537" grpId="1"/>
      <p:bldP spid="1538" grpId="1"/>
    </p:bldLst>
  </p:timing>
</p:sld>
</file>

<file path=ppt/theme/theme1.xml><?xml version="1.0" encoding="utf-8"?>
<a:theme xmlns:a="http://schemas.openxmlformats.org/drawingml/2006/main" name="International Programmers Day XL by Slidesgo">
  <a:themeElements>
    <a:clrScheme name="Simple Light">
      <a:dk1>
        <a:srgbClr val="FFFFFF"/>
      </a:dk1>
      <a:lt1>
        <a:srgbClr val="FFFFFF"/>
      </a:lt1>
      <a:dk2>
        <a:srgbClr val="011635"/>
      </a:dk2>
      <a:lt2>
        <a:srgbClr val="F99AAA"/>
      </a:lt2>
      <a:accent1>
        <a:srgbClr val="F9CAD2"/>
      </a:accent1>
      <a:accent2>
        <a:srgbClr val="F4DC90"/>
      </a:accent2>
      <a:accent3>
        <a:srgbClr val="00CFBE"/>
      </a:accent3>
      <a:accent4>
        <a:srgbClr val="8791FF"/>
      </a:accent4>
      <a:accent5>
        <a:srgbClr val="5863E0"/>
      </a:accent5>
      <a:accent6>
        <a:srgbClr val="011635"/>
      </a:accent6>
      <a:hlink>
        <a:srgbClr val="8492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4156</Words>
  <Application>Microsoft Office PowerPoint</Application>
  <PresentationFormat>On-screen Show (16:9)</PresentationFormat>
  <Paragraphs>370</Paragraphs>
  <Slides>43</Slides>
  <Notes>42</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Titillium Web ExtraLight</vt:lpstr>
      <vt:lpstr>Cambria Math</vt:lpstr>
      <vt:lpstr>Quicksand</vt:lpstr>
      <vt:lpstr>Times New Roman</vt:lpstr>
      <vt:lpstr>Livvic</vt:lpstr>
      <vt:lpstr>Bebas Neue</vt:lpstr>
      <vt:lpstr>Roboto Condensed Light</vt:lpstr>
      <vt:lpstr>Wingdings</vt:lpstr>
      <vt:lpstr>Segoe UI</vt:lpstr>
      <vt:lpstr>International Programmers Day XL by Slidesgo</vt:lpstr>
      <vt:lpstr>   FIREFLY ALGORITHM    &amp; CUCKOO SEARCH ALGORITHM</vt:lpstr>
      <vt:lpstr>NỘI DUNG </vt:lpstr>
      <vt:lpstr>03</vt:lpstr>
      <vt:lpstr>01</vt:lpstr>
      <vt:lpstr>01</vt:lpstr>
      <vt:lpstr>02</vt:lpstr>
      <vt:lpstr>03</vt:lpstr>
      <vt:lpstr>03</vt:lpstr>
      <vt:lpstr>03</vt:lpstr>
      <vt:lpstr>03</vt:lpstr>
      <vt:lpstr>03</vt:lpstr>
      <vt:lpstr>03</vt:lpstr>
      <vt:lpstr>PowerPoint Presentation</vt:lpstr>
      <vt:lpstr>PowerPoint Presentation</vt:lpstr>
      <vt:lpstr>PowerPoint Presentation</vt:lpstr>
      <vt:lpstr>PowerPoint Presentation</vt:lpstr>
      <vt:lpstr>PowerPoint Presentation</vt:lpstr>
      <vt:lpstr>Chương 2 </vt:lpstr>
      <vt:lpstr>PowerPoint Presentation</vt:lpstr>
      <vt:lpstr>GIỚI THIỆU THUẬT TOÁN</vt:lpstr>
      <vt:lpstr>01</vt:lpstr>
      <vt:lpstr>01.</vt:lpstr>
      <vt:lpstr>ĐỘNG LỰC ĐỀ XUẤT THUẬT TOÁN</vt:lpstr>
      <vt:lpstr>PowerPoint Presentation</vt:lpstr>
      <vt:lpstr>MỤC ĐÍCH &amp; NỘI DUNG THUẬT TOÁN </vt:lpstr>
      <vt:lpstr>PowerPoint Presentation</vt:lpstr>
      <vt:lpstr>03</vt:lpstr>
      <vt:lpstr>03</vt:lpstr>
      <vt:lpstr>03</vt:lpstr>
      <vt:lpstr>03</vt:lpstr>
      <vt:lpstr>PowerPoint Presentation</vt:lpstr>
      <vt:lpstr>THUẬT TOÁN, KẾT QUẢ THỰC NGHIỆM   &amp; KẾT LUẬN </vt:lpstr>
      <vt:lpstr>04</vt:lpstr>
      <vt:lpstr>04</vt:lpstr>
      <vt:lpstr>04</vt:lpstr>
      <vt:lpstr>PowerPoint Presentation</vt:lpstr>
      <vt:lpstr>PowerPoint Presentation</vt:lpstr>
      <vt:lpstr>PowerPoint Presentation</vt:lpstr>
      <vt:lpstr>ĐÁNH GIÁ GIẢI THUẬT CUCKOO SEARCH</vt:lpstr>
      <vt:lpstr>ĐÁNH GIÁ GIẢI THUẬT CUCKOO SEARCH</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FIREFLY ALGORITHM  		&amp; CUCKOO SEARCH ALGORITHM</dc:title>
  <dc:creator/>
  <cp:lastModifiedBy>hung nguyen</cp:lastModifiedBy>
  <cp:revision>10</cp:revision>
  <dcterms:created xsi:type="dcterms:W3CDTF">2024-12-04T15:17:00Z</dcterms:created>
  <dcterms:modified xsi:type="dcterms:W3CDTF">2024-12-10T08:06:53Z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CAB12AA7169A45408A5BC141F856A6D1_13</vt:lpwstr>
  </property>
  <property fmtid="{D5CDD505-2E9C-101B-9397-08002B2CF9AE}" pid="3" name="KSOProductBuildVer">
    <vt:lpwstr>1033-12.2.0.19307</vt:lpwstr>
  </property>
</Properties>
</file>